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57" r:id="rId6"/>
    <p:sldId id="271" r:id="rId7"/>
    <p:sldId id="272" r:id="rId8"/>
    <p:sldId id="270" r:id="rId9"/>
    <p:sldId id="273" r:id="rId10"/>
    <p:sldId id="264" r:id="rId11"/>
    <p:sldId id="265" r:id="rId12"/>
    <p:sldId id="258" r:id="rId13"/>
    <p:sldId id="274" r:id="rId14"/>
    <p:sldId id="275" r:id="rId15"/>
    <p:sldId id="277" r:id="rId16"/>
    <p:sldId id="278" r:id="rId17"/>
    <p:sldId id="279" r:id="rId18"/>
    <p:sldId id="280" r:id="rId19"/>
    <p:sldId id="268" r:id="rId20"/>
    <p:sldId id="266" r:id="rId21"/>
    <p:sldId id="269" r:id="rId22"/>
    <p:sldId id="281" r:id="rId23"/>
    <p:sldId id="261" r:id="rId2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4F4D8-9BBB-4F7A-8890-BD431DC4C9CE}" type="datetimeFigureOut">
              <a:rPr lang="es-PE" smtClean="0"/>
              <a:t>19/05/2017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6BEE-F842-4AD9-BA71-C823688933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53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41A5-3F61-4E52-8881-039081D8E651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663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056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654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423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3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5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5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4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6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85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3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433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5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62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55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5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30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7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45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7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0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4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255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1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19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7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11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73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6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22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67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6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25439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16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98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05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07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3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827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967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3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946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802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C08-73C3-4FDD-904B-7487A6D1E575}" type="datetimeFigureOut">
              <a:rPr lang="es-PE" smtClean="0"/>
              <a:t>18/05/2017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173E-E5BC-446F-AB46-71DCC90479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0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9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C08-73C3-4FDD-904B-7487A6D1E57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173E-E5BC-446F-AB46-71DCC904790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uciperu@gmail.com" TargetMode="External"/><Relationship Id="rId4" Type="http://schemas.openxmlformats.org/officeDocument/2006/relationships/hyperlink" Target="http://www.uciperu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XUOVYiNG5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3212976"/>
            <a:ext cx="7772400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PE" sz="3600" b="1" dirty="0" smtClean="0">
                <a:solidFill>
                  <a:srgbClr val="FF0000"/>
                </a:solidFill>
                <a:latin typeface="Comic Sans MS" pitchFamily="66" charset="0"/>
              </a:rPr>
              <a:t>TECNOLOGÍA Y REDES SOCIALES</a:t>
            </a:r>
            <a:br>
              <a:rPr lang="es-PE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PE" sz="3600" b="1" dirty="0" smtClean="0">
                <a:solidFill>
                  <a:srgbClr val="FF0000"/>
                </a:solidFill>
                <a:latin typeface="Comic Sans MS" pitchFamily="66" charset="0"/>
              </a:rPr>
              <a:t>COMUNICACIÓN ASERTIVA</a:t>
            </a:r>
            <a:endParaRPr lang="es-PE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AFICHE CELESTE FI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9"/>
          <a:stretch/>
        </p:blipFill>
        <p:spPr bwMode="auto">
          <a:xfrm>
            <a:off x="4716016" y="-17193"/>
            <a:ext cx="4404726" cy="281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ogo ucipe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362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64668" y="5157192"/>
            <a:ext cx="558765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latin typeface="Comic Sans MS" pitchFamily="66" charset="0"/>
              </a:rPr>
              <a:t>Mg . Virginia Merino Gamboa</a:t>
            </a:r>
          </a:p>
          <a:p>
            <a:pPr algn="ctr"/>
            <a:r>
              <a:rPr lang="es-PE" b="1" dirty="0" smtClean="0">
                <a:latin typeface="Comic Sans MS" pitchFamily="66" charset="0"/>
              </a:rPr>
              <a:t>Hospital Nacional Edgardo Rebagliati Martins</a:t>
            </a:r>
          </a:p>
          <a:p>
            <a:pPr algn="ctr"/>
            <a:r>
              <a:rPr lang="es-PE" sz="2400" dirty="0" smtClean="0">
                <a:latin typeface="Comic Sans MS" pitchFamily="66" charset="0"/>
                <a:hlinkClick r:id="rId4"/>
              </a:rPr>
              <a:t>www.uciperu.com</a:t>
            </a:r>
            <a:endParaRPr lang="es-PE" sz="2400" dirty="0" smtClean="0">
              <a:latin typeface="Comic Sans MS" pitchFamily="66" charset="0"/>
            </a:endParaRPr>
          </a:p>
          <a:p>
            <a:pPr algn="ctr"/>
            <a:r>
              <a:rPr lang="es-PE" b="1" dirty="0" smtClean="0">
                <a:latin typeface="Comic Sans MS" pitchFamily="66" charset="0"/>
                <a:hlinkClick r:id="rId5"/>
              </a:rPr>
              <a:t>uciperu@gmail.com</a:t>
            </a:r>
            <a:endParaRPr lang="es-PE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90355" y="476672"/>
            <a:ext cx="6359439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PE" sz="2800" b="1" dirty="0" smtClean="0">
                <a:solidFill>
                  <a:srgbClr val="FF0000"/>
                </a:solidFill>
                <a:latin typeface="Comic Sans MS" pitchFamily="66" charset="0"/>
              </a:rPr>
              <a:t>ACTITUD DE RESPUESTA </a:t>
            </a:r>
            <a:br>
              <a:rPr lang="es-PE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PE" sz="2800" b="1" dirty="0" smtClean="0">
                <a:solidFill>
                  <a:srgbClr val="FF0000"/>
                </a:solidFill>
                <a:latin typeface="Comic Sans MS" pitchFamily="66" charset="0"/>
              </a:rPr>
              <a:t>FRENTE A LOS CASOS </a:t>
            </a:r>
            <a:endParaRPr lang="es-PE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 b="8851"/>
          <a:stretch/>
        </p:blipFill>
        <p:spPr>
          <a:xfrm rot="20054224">
            <a:off x="196881" y="1928524"/>
            <a:ext cx="2750590" cy="165035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3788" r="20950"/>
          <a:stretch/>
        </p:blipFill>
        <p:spPr>
          <a:xfrm>
            <a:off x="6012160" y="1942209"/>
            <a:ext cx="2419825" cy="260827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169429" y="2058422"/>
            <a:ext cx="13756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prstClr val="black"/>
                </a:solidFill>
                <a:latin typeface="Comic Sans MS" pitchFamily="66" charset="0"/>
              </a:rPr>
              <a:t>PASIVA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444208" y="4631453"/>
            <a:ext cx="18229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prstClr val="black"/>
                </a:solidFill>
                <a:latin typeface="Comic Sans MS" pitchFamily="66" charset="0"/>
              </a:rPr>
              <a:t>AGRESIVA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15" y="3676129"/>
            <a:ext cx="2808312" cy="186733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344703" y="5733256"/>
            <a:ext cx="18485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prstClr val="black"/>
                </a:solidFill>
                <a:latin typeface="Comic Sans MS" pitchFamily="66" charset="0"/>
              </a:rPr>
              <a:t>ASERTIVO</a:t>
            </a:r>
          </a:p>
        </p:txBody>
      </p:sp>
    </p:spTree>
    <p:extLst>
      <p:ext uri="{BB962C8B-B14F-4D97-AF65-F5344CB8AC3E}">
        <p14:creationId xmlns:p14="http://schemas.microsoft.com/office/powerpoint/2010/main" val="19961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PE" b="1" dirty="0" smtClean="0">
                <a:solidFill>
                  <a:srgbClr val="FF0000"/>
                </a:solidFill>
                <a:latin typeface="Comic Sans MS" pitchFamily="66" charset="0"/>
              </a:rPr>
              <a:t>INGREDIENTES</a:t>
            </a:r>
            <a:r>
              <a:rPr lang="es-PE" b="1" dirty="0" smtClean="0">
                <a:solidFill>
                  <a:srgbClr val="FF0000"/>
                </a:solidFill>
              </a:rPr>
              <a:t> </a:t>
            </a:r>
            <a:br>
              <a:rPr lang="es-PE" b="1" dirty="0" smtClean="0">
                <a:solidFill>
                  <a:srgbClr val="FF0000"/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COMUNICACIÓN ASERTIVA</a:t>
            </a:r>
            <a:endParaRPr lang="es-P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15824" r="23793" b="16744"/>
          <a:stretch/>
        </p:blipFill>
        <p:spPr>
          <a:xfrm>
            <a:off x="179512" y="692695"/>
            <a:ext cx="8626343" cy="55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42" t="22197" r="21379" b="13742"/>
          <a:stretch/>
        </p:blipFill>
        <p:spPr>
          <a:xfrm>
            <a:off x="122209" y="764704"/>
            <a:ext cx="878773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35" t="20727" r="28965" b="10306"/>
          <a:stretch/>
        </p:blipFill>
        <p:spPr>
          <a:xfrm>
            <a:off x="583396" y="476672"/>
            <a:ext cx="796312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41" t="10306" r="13276" b="13985"/>
          <a:stretch/>
        </p:blipFill>
        <p:spPr>
          <a:xfrm>
            <a:off x="539552" y="764704"/>
            <a:ext cx="8113682" cy="53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6048672" cy="407707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3" y="4869160"/>
            <a:ext cx="4782373" cy="16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3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4" name="AutoShape 6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5" name="AutoShape 10" descr="Resultado de imagen para graci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6" name="AutoShape 12" descr="Resultado de imagen para gracia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377">
            <a:off x="5916214" y="1761230"/>
            <a:ext cx="2289009" cy="300740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149">
            <a:off x="688090" y="1759398"/>
            <a:ext cx="2313507" cy="301107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8740" r="3621" b="35345"/>
          <a:stretch/>
        </p:blipFill>
        <p:spPr>
          <a:xfrm>
            <a:off x="2267744" y="5097237"/>
            <a:ext cx="4464541" cy="121859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267744" y="508328"/>
            <a:ext cx="458490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rgbClr val="FF0000"/>
                </a:solidFill>
                <a:latin typeface="Comic Sans MS" pitchFamily="66" charset="0"/>
              </a:rPr>
              <a:t>MENSAJES ASERTIVOS</a:t>
            </a:r>
          </a:p>
        </p:txBody>
      </p:sp>
    </p:spTree>
    <p:extLst>
      <p:ext uri="{BB962C8B-B14F-4D97-AF65-F5344CB8AC3E}">
        <p14:creationId xmlns:p14="http://schemas.microsoft.com/office/powerpoint/2010/main" val="32032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15143" cy="496855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516803" y="253282"/>
            <a:ext cx="60486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Comic Sans MS" pitchFamily="66" charset="0"/>
              </a:rPr>
              <a:t>UTILIZA LAS REDES SOCIALES  </a:t>
            </a:r>
          </a:p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Comic Sans MS" pitchFamily="66" charset="0"/>
              </a:rPr>
              <a:t>EN LA COMUNICACIÓN ASERTIVA</a:t>
            </a:r>
            <a:endParaRPr lang="es-PE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sk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0" y="1452711"/>
            <a:ext cx="1944215" cy="194421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63664" y="3717032"/>
            <a:ext cx="21117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err="1" smtClean="0">
                <a:solidFill>
                  <a:srgbClr val="FF0000"/>
                </a:solidFill>
                <a:latin typeface="Comic Sans MS" pitchFamily="66" charset="0"/>
              </a:rPr>
              <a:t>vmerinogamboa</a:t>
            </a:r>
            <a:endParaRPr lang="es-PE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22438"/>
            <a:ext cx="2240372" cy="169330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188916" y="2311620"/>
            <a:ext cx="22702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Comic Sans MS" pitchFamily="66" charset="0"/>
              </a:rPr>
              <a:t>Virginia Merino</a:t>
            </a:r>
          </a:p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Comic Sans MS" pitchFamily="66" charset="0"/>
              </a:rPr>
              <a:t>Uci </a:t>
            </a:r>
            <a:r>
              <a:rPr lang="es-PE" sz="2000" b="1" dirty="0" err="1" smtClean="0">
                <a:solidFill>
                  <a:srgbClr val="FF0000"/>
                </a:solidFill>
                <a:latin typeface="Comic Sans MS" pitchFamily="66" charset="0"/>
              </a:rPr>
              <a:t>Peru</a:t>
            </a:r>
            <a:endParaRPr lang="es-PE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55" y="1789930"/>
            <a:ext cx="1927101" cy="192710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46" y="3650665"/>
            <a:ext cx="2419350" cy="188595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509758" y="5717287"/>
            <a:ext cx="21117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Comic Sans MS" pitchFamily="66" charset="0"/>
              </a:rPr>
              <a:t>998708157</a:t>
            </a:r>
            <a:endParaRPr lang="es-PE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229243" y="4193530"/>
            <a:ext cx="21117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Comic Sans MS" pitchFamily="66" charset="0"/>
              </a:rPr>
              <a:t>@</a:t>
            </a:r>
            <a:r>
              <a:rPr lang="es-PE" sz="2000" b="1" dirty="0" err="1" smtClean="0">
                <a:solidFill>
                  <a:srgbClr val="FF0000"/>
                </a:solidFill>
                <a:latin typeface="Comic Sans MS" pitchFamily="66" charset="0"/>
              </a:rPr>
              <a:t>uciperu</a:t>
            </a:r>
            <a:endParaRPr lang="es-PE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9702" r="20473" b="8688"/>
          <a:stretch/>
        </p:blipFill>
        <p:spPr bwMode="auto">
          <a:xfrm>
            <a:off x="467544" y="1124744"/>
            <a:ext cx="8292662" cy="559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260648"/>
            <a:ext cx="77768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FF0000"/>
                </a:solidFill>
                <a:latin typeface="Comic Sans MS" pitchFamily="66" charset="0"/>
                <a:hlinkClick r:id="rId3"/>
              </a:rPr>
              <a:t>La Asertividad ¿Sabes lo que es?</a:t>
            </a:r>
            <a:endParaRPr lang="es-PE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0231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3598168" cy="43204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PE" sz="2800" dirty="0" smtClean="0">
                <a:latin typeface="Comic Sans MS" pitchFamily="66" charset="0"/>
              </a:rPr>
              <a:t>Es </a:t>
            </a:r>
            <a:r>
              <a:rPr lang="es-PE" sz="2800" b="1" dirty="0" smtClean="0">
                <a:solidFill>
                  <a:srgbClr val="FF0000"/>
                </a:solidFill>
                <a:latin typeface="Comic Sans MS" pitchFamily="66" charset="0"/>
              </a:rPr>
              <a:t>la actitud </a:t>
            </a:r>
            <a:r>
              <a:rPr lang="es-PE" sz="2800" dirty="0" smtClean="0">
                <a:latin typeface="Comic Sans MS" pitchFamily="66" charset="0"/>
              </a:rPr>
              <a:t>que tiene una persona al </a:t>
            </a:r>
            <a:r>
              <a:rPr lang="es-PE" sz="2800" b="1" dirty="0" smtClean="0">
                <a:latin typeface="Comic Sans MS" pitchFamily="66" charset="0"/>
              </a:rPr>
              <a:t>expresar su punto de vista </a:t>
            </a:r>
            <a:r>
              <a:rPr lang="es-PE" sz="2800" dirty="0" smtClean="0">
                <a:latin typeface="Comic Sans MS" pitchFamily="66" charset="0"/>
              </a:rPr>
              <a:t>de manera clara y </a:t>
            </a:r>
            <a:r>
              <a:rPr lang="es-PE" sz="2800" b="1" dirty="0" smtClean="0">
                <a:latin typeface="Comic Sans MS" pitchFamily="66" charset="0"/>
              </a:rPr>
              <a:t>sin sonar agresivo pero sin volverse sumiso tampoco.</a:t>
            </a:r>
            <a:endParaRPr lang="es-PE" sz="2800" dirty="0"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71800" y="332656"/>
            <a:ext cx="39180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4000" b="1" dirty="0" smtClean="0">
                <a:solidFill>
                  <a:srgbClr val="FF0000"/>
                </a:solidFill>
                <a:latin typeface="Comic Sans MS" pitchFamily="66" charset="0"/>
              </a:rPr>
              <a:t>ASERTIVIDAD</a:t>
            </a:r>
            <a:endParaRPr lang="es-PE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75550"/>
            <a:ext cx="4744429" cy="22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5400600" cy="9941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PE" sz="4000" b="1" dirty="0" smtClean="0">
                <a:solidFill>
                  <a:srgbClr val="FF0000"/>
                </a:solidFill>
              </a:rPr>
              <a:t>SE </a:t>
            </a:r>
            <a:r>
              <a:rPr lang="es-PE" sz="4000" b="1" dirty="0" smtClean="0">
                <a:solidFill>
                  <a:srgbClr val="FF0000"/>
                </a:solidFill>
                <a:latin typeface="Comic Sans MS" pitchFamily="66" charset="0"/>
              </a:rPr>
              <a:t>RELACIONA</a:t>
            </a:r>
            <a:r>
              <a:rPr lang="es-PE" sz="4000" b="1" dirty="0" smtClean="0">
                <a:solidFill>
                  <a:srgbClr val="FF0000"/>
                </a:solidFill>
              </a:rPr>
              <a:t> </a:t>
            </a:r>
            <a:endParaRPr lang="es-PE" sz="40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99630" y="3506202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  <a:latin typeface="Comic Sans MS" pitchFamily="66" charset="0"/>
              </a:rPr>
              <a:t>AUTOESTIMA</a:t>
            </a:r>
            <a:endParaRPr lang="es-PE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57023" y="4698563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>
                <a:solidFill>
                  <a:srgbClr val="00B050"/>
                </a:solidFill>
                <a:latin typeface="Comic Sans MS" pitchFamily="66" charset="0"/>
              </a:rPr>
              <a:t>PROFESIONALISMO</a:t>
            </a:r>
            <a:endParaRPr lang="es-PE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04" y="2445861"/>
            <a:ext cx="3030950" cy="2017747"/>
          </a:xfrm>
          <a:prstGeom prst="rect">
            <a:avLst/>
          </a:prstGeom>
        </p:spPr>
      </p:pic>
      <p:pic>
        <p:nvPicPr>
          <p:cNvPr id="9218" name="Picture 2" descr="http://www.definicionabc.com/wp-content/uploads/asertivi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71" y="1566424"/>
            <a:ext cx="1640081" cy="188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971927" y="6308783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>
                <a:solidFill>
                  <a:srgbClr val="FFFF00"/>
                </a:solidFill>
                <a:latin typeface="Comic Sans MS" pitchFamily="66" charset="0"/>
              </a:rPr>
              <a:t>RESPETO</a:t>
            </a:r>
            <a:endParaRPr lang="es-PE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227" name="922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8" y="4168646"/>
            <a:ext cx="1983163" cy="1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" r="14760" b="13579"/>
          <a:stretch/>
        </p:blipFill>
        <p:spPr bwMode="auto">
          <a:xfrm>
            <a:off x="179512" y="1041041"/>
            <a:ext cx="8828689" cy="501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3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848872" cy="19350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PE" b="1" dirty="0" smtClean="0">
                <a:solidFill>
                  <a:srgbClr val="FF0000"/>
                </a:solidFill>
                <a:latin typeface="Comic Sans MS" pitchFamily="66" charset="0"/>
              </a:rPr>
              <a:t>VEAMOS AGUNOS </a:t>
            </a:r>
            <a:br>
              <a:rPr lang="es-PE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PE" b="1" dirty="0" smtClean="0">
                <a:solidFill>
                  <a:srgbClr val="FF0000"/>
                </a:solidFill>
                <a:latin typeface="Comic Sans MS" pitchFamily="66" charset="0"/>
              </a:rPr>
              <a:t>CASOS DE LA VIDA COTIDIANA…</a:t>
            </a:r>
            <a:endParaRPr lang="es-PE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llegar tarde al trabajo mu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537834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llegar tarde al trabajo muj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38" y="256490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4509120"/>
            <a:ext cx="30963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</a:rPr>
              <a:t>LLEGAR TARDE AL TRABAJO</a:t>
            </a:r>
            <a:endParaRPr lang="es-P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69" y="109985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44824"/>
            <a:ext cx="230425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rgbClr val="FF0000"/>
                </a:solidFill>
                <a:latin typeface="Comic Sans MS" pitchFamily="66" charset="0"/>
              </a:rPr>
              <a:t>ACTITUD  AL LAVADO DE MANOS </a:t>
            </a:r>
            <a:endParaRPr lang="es-PE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COMER SIN MOD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9115"/>
            <a:ext cx="624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91880" y="5301208"/>
            <a:ext cx="41044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  <a:latin typeface="Comic Sans MS" pitchFamily="66" charset="0"/>
              </a:rPr>
              <a:t>HABLAR CON LA BOCA LLENA</a:t>
            </a:r>
            <a:endParaRPr lang="es-PE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98</Words>
  <Application>Microsoft Office PowerPoint</Application>
  <PresentationFormat>Presentación en pantalla (4:3)</PresentationFormat>
  <Paragraphs>30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Tema de Office</vt:lpstr>
      <vt:lpstr>1_Tema de Office</vt:lpstr>
      <vt:lpstr>2_Tema de Office</vt:lpstr>
      <vt:lpstr>3_Tema de Office</vt:lpstr>
      <vt:lpstr>TECNOLOGÍA Y REDES SOCIALES COMUNICACIÓN ASERTIVA</vt:lpstr>
      <vt:lpstr>Presentación de PowerPoint</vt:lpstr>
      <vt:lpstr>Es la actitud que tiene una persona al expresar su punto de vista de manera clara y sin sonar agresivo pero sin volverse sumiso tampoco.</vt:lpstr>
      <vt:lpstr>SE RELACIONA </vt:lpstr>
      <vt:lpstr>Presentación de PowerPoint</vt:lpstr>
      <vt:lpstr>VEAMOS AGUNOS  CASOS DE LA VIDA COTIDIANA…</vt:lpstr>
      <vt:lpstr>Presentación de PowerPoint</vt:lpstr>
      <vt:lpstr>Presentación de PowerPoint</vt:lpstr>
      <vt:lpstr>Presentación de PowerPoint</vt:lpstr>
      <vt:lpstr>ACTITUD DE RESPUESTA  FRENTE A LOS CASOS </vt:lpstr>
      <vt:lpstr>INGREDIENTES  COMUNICACIÓN ASERTIVA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 Y REDES SOCIALES</dc:title>
  <dc:creator>HOME</dc:creator>
  <cp:lastModifiedBy>HOME</cp:lastModifiedBy>
  <cp:revision>25</cp:revision>
  <dcterms:created xsi:type="dcterms:W3CDTF">2017-05-19T02:14:49Z</dcterms:created>
  <dcterms:modified xsi:type="dcterms:W3CDTF">2017-05-19T14:14:30Z</dcterms:modified>
</cp:coreProperties>
</file>