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7" r:id="rId2"/>
  </p:sldMasterIdLst>
  <p:notesMasterIdLst>
    <p:notesMasterId r:id="rId51"/>
  </p:notesMasterIdLst>
  <p:handoutMasterIdLst>
    <p:handoutMasterId r:id="rId52"/>
  </p:handoutMasterIdLst>
  <p:sldIdLst>
    <p:sldId id="256" r:id="rId3"/>
    <p:sldId id="276" r:id="rId4"/>
    <p:sldId id="315" r:id="rId5"/>
    <p:sldId id="332" r:id="rId6"/>
    <p:sldId id="314" r:id="rId7"/>
    <p:sldId id="316" r:id="rId8"/>
    <p:sldId id="317" r:id="rId9"/>
    <p:sldId id="318" r:id="rId10"/>
    <p:sldId id="346" r:id="rId11"/>
    <p:sldId id="347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3" r:id="rId24"/>
    <p:sldId id="334" r:id="rId25"/>
    <p:sldId id="342" r:id="rId26"/>
    <p:sldId id="343" r:id="rId27"/>
    <p:sldId id="344" r:id="rId28"/>
    <p:sldId id="345" r:id="rId29"/>
    <p:sldId id="335" r:id="rId30"/>
    <p:sldId id="330" r:id="rId31"/>
    <p:sldId id="336" r:id="rId32"/>
    <p:sldId id="348" r:id="rId33"/>
    <p:sldId id="337" r:id="rId34"/>
    <p:sldId id="338" r:id="rId35"/>
    <p:sldId id="331" r:id="rId36"/>
    <p:sldId id="278" r:id="rId37"/>
    <p:sldId id="307" r:id="rId38"/>
    <p:sldId id="310" r:id="rId39"/>
    <p:sldId id="309" r:id="rId40"/>
    <p:sldId id="340" r:id="rId41"/>
    <p:sldId id="339" r:id="rId42"/>
    <p:sldId id="303" r:id="rId43"/>
    <p:sldId id="305" r:id="rId44"/>
    <p:sldId id="282" r:id="rId45"/>
    <p:sldId id="284" r:id="rId46"/>
    <p:sldId id="311" r:id="rId47"/>
    <p:sldId id="287" r:id="rId48"/>
    <p:sldId id="272" r:id="rId49"/>
    <p:sldId id="28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3DFEE"/>
    <a:srgbClr val="EAF0F7"/>
    <a:srgbClr val="336600"/>
    <a:srgbClr val="387026"/>
    <a:srgbClr val="41832D"/>
    <a:srgbClr val="326422"/>
    <a:srgbClr val="28511B"/>
    <a:srgbClr val="264E1A"/>
    <a:srgbClr val="99000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1" autoAdjust="0"/>
    <p:restoredTop sz="94660"/>
  </p:normalViewPr>
  <p:slideViewPr>
    <p:cSldViewPr>
      <p:cViewPr varScale="1">
        <p:scale>
          <a:sx n="70" d="100"/>
          <a:sy n="70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576"/>
    </p:cViewPr>
  </p:sorterViewPr>
  <p:notesViewPr>
    <p:cSldViewPr>
      <p:cViewPr varScale="1">
        <p:scale>
          <a:sx n="105" d="100"/>
          <a:sy n="105" d="100"/>
        </p:scale>
        <p:origin x="-18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553E0-2FEB-4721-B29B-0D8CCF14731F}" type="doc">
      <dgm:prSet loTypeId="urn:diagrams.loki3.com/BracketList+Icon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E8D13EEF-E6F6-4AF3-B355-5F7E124A5CD5}">
      <dgm:prSet phldrT="[Texto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Ansiedad</a:t>
          </a:r>
          <a:endParaRPr lang="es-PE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76D785-2BB1-486B-AD41-86073345000B}" type="parTrans" cxnId="{4315E1EA-F870-4A1D-94FE-CD98C365ED29}">
      <dgm:prSet/>
      <dgm:spPr/>
      <dgm:t>
        <a:bodyPr/>
        <a:lstStyle/>
        <a:p>
          <a:endParaRPr lang="es-PE"/>
        </a:p>
      </dgm:t>
    </dgm:pt>
    <dgm:pt modelId="{BD0B13EB-DCD1-4C83-9F47-8382C1B28469}" type="sibTrans" cxnId="{4315E1EA-F870-4A1D-94FE-CD98C365ED29}">
      <dgm:prSet/>
      <dgm:spPr/>
      <dgm:t>
        <a:bodyPr/>
        <a:lstStyle/>
        <a:p>
          <a:endParaRPr lang="es-PE"/>
        </a:p>
      </dgm:t>
    </dgm:pt>
    <dgm:pt modelId="{1C939776-AC12-4F91-9D70-6334C5DF3071}">
      <dgm:prSet phldrT="[Texto]" custT="1"/>
      <dgm:spPr/>
      <dgm:t>
        <a:bodyPr/>
        <a:lstStyle/>
        <a:p>
          <a:r>
            <a:rPr lang="es-PE" sz="1400" dirty="0" smtClean="0"/>
            <a:t>Alarmas audibles continuas</a:t>
          </a:r>
          <a:endParaRPr lang="es-PE" sz="1400" dirty="0"/>
        </a:p>
      </dgm:t>
    </dgm:pt>
    <dgm:pt modelId="{8BA2EAB1-D15C-4100-A4FF-A0B7967C1B93}" type="parTrans" cxnId="{D2906FAB-121B-4B3C-B940-1551ED03EAB7}">
      <dgm:prSet/>
      <dgm:spPr/>
      <dgm:t>
        <a:bodyPr/>
        <a:lstStyle/>
        <a:p>
          <a:endParaRPr lang="es-PE"/>
        </a:p>
      </dgm:t>
    </dgm:pt>
    <dgm:pt modelId="{3225AC8E-4DCF-4B49-9D58-D616DF2F4D4A}" type="sibTrans" cxnId="{D2906FAB-121B-4B3C-B940-1551ED03EAB7}">
      <dgm:prSet/>
      <dgm:spPr/>
      <dgm:t>
        <a:bodyPr/>
        <a:lstStyle/>
        <a:p>
          <a:endParaRPr lang="es-PE"/>
        </a:p>
      </dgm:t>
    </dgm:pt>
    <dgm:pt modelId="{C43E7873-0729-4E31-BF06-114CE21C3BF7}">
      <dgm:prSet phldrT="[Texto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Agitación</a:t>
          </a:r>
          <a:endParaRPr lang="es-PE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B5665D-4DA9-4597-AF6B-C7945B4A7BB8}" type="parTrans" cxnId="{F1A01C60-5F87-416C-BB5D-E2DBFBD5F175}">
      <dgm:prSet/>
      <dgm:spPr/>
      <dgm:t>
        <a:bodyPr/>
        <a:lstStyle/>
        <a:p>
          <a:endParaRPr lang="es-PE"/>
        </a:p>
      </dgm:t>
    </dgm:pt>
    <dgm:pt modelId="{0E8C6021-F416-4310-A64C-2C3890815A90}" type="sibTrans" cxnId="{F1A01C60-5F87-416C-BB5D-E2DBFBD5F175}">
      <dgm:prSet/>
      <dgm:spPr/>
      <dgm:t>
        <a:bodyPr/>
        <a:lstStyle/>
        <a:p>
          <a:endParaRPr lang="es-PE"/>
        </a:p>
      </dgm:t>
    </dgm:pt>
    <dgm:pt modelId="{1697C108-2398-4367-8E6E-23DE5BDA8B79}">
      <dgm:prSet phldrT="[Texto]" custT="1"/>
      <dgm:spPr/>
      <dgm:t>
        <a:bodyPr/>
        <a:lstStyle/>
        <a:p>
          <a:r>
            <a:rPr lang="es-PE" sz="1400" dirty="0" smtClean="0"/>
            <a:t>Ansiedad</a:t>
          </a:r>
          <a:endParaRPr lang="es-PE" sz="1400" dirty="0"/>
        </a:p>
      </dgm:t>
    </dgm:pt>
    <dgm:pt modelId="{29261C39-43D1-41C8-A385-DE75253792CA}" type="parTrans" cxnId="{9002B851-983F-4C08-BECC-A3D8C22C7BEC}">
      <dgm:prSet/>
      <dgm:spPr/>
      <dgm:t>
        <a:bodyPr/>
        <a:lstStyle/>
        <a:p>
          <a:endParaRPr lang="es-PE"/>
        </a:p>
      </dgm:t>
    </dgm:pt>
    <dgm:pt modelId="{2B608473-A7AE-4B67-909D-E081B9E86392}" type="sibTrans" cxnId="{9002B851-983F-4C08-BECC-A3D8C22C7BEC}">
      <dgm:prSet/>
      <dgm:spPr/>
      <dgm:t>
        <a:bodyPr/>
        <a:lstStyle/>
        <a:p>
          <a:endParaRPr lang="es-PE"/>
        </a:p>
      </dgm:t>
    </dgm:pt>
    <dgm:pt modelId="{18EBD755-DDA8-4B91-A8FB-685F50A5D4F8}">
      <dgm:prSet phldrT="[Texto]" custT="1"/>
      <dgm:spPr/>
      <dgm:t>
        <a:bodyPr/>
        <a:lstStyle/>
        <a:p>
          <a:r>
            <a:rPr lang="es-PE" sz="1400" dirty="0" smtClean="0"/>
            <a:t>Pobre iluminación</a:t>
          </a:r>
          <a:endParaRPr lang="es-PE" sz="1400" dirty="0"/>
        </a:p>
      </dgm:t>
    </dgm:pt>
    <dgm:pt modelId="{04BD316A-C0E9-408D-9530-D9443A84D7F6}" type="parTrans" cxnId="{05EFEB86-6213-4F69-B05B-FBE8F58A7A68}">
      <dgm:prSet/>
      <dgm:spPr/>
      <dgm:t>
        <a:bodyPr/>
        <a:lstStyle/>
        <a:p>
          <a:endParaRPr lang="es-PE"/>
        </a:p>
      </dgm:t>
    </dgm:pt>
    <dgm:pt modelId="{F141ED5B-F92D-4DC1-91DB-E4761D4540A2}" type="sibTrans" cxnId="{05EFEB86-6213-4F69-B05B-FBE8F58A7A68}">
      <dgm:prSet/>
      <dgm:spPr/>
      <dgm:t>
        <a:bodyPr/>
        <a:lstStyle/>
        <a:p>
          <a:endParaRPr lang="es-PE"/>
        </a:p>
      </dgm:t>
    </dgm:pt>
    <dgm:pt modelId="{F156B5A2-C227-4188-8F5D-EBC0C7CA6949}">
      <dgm:prSet phldrT="[Texto]" custT="1"/>
      <dgm:spPr/>
      <dgm:t>
        <a:bodyPr/>
        <a:lstStyle/>
        <a:p>
          <a:r>
            <a:rPr lang="es-PE" sz="1400" dirty="0" smtClean="0"/>
            <a:t>Interacciones con el personal médico y de enfermería</a:t>
          </a:r>
          <a:endParaRPr lang="es-PE" sz="1400" dirty="0"/>
        </a:p>
      </dgm:t>
    </dgm:pt>
    <dgm:pt modelId="{F57641E3-E656-4783-A2DD-78559D22DA20}" type="parTrans" cxnId="{44DB9680-4276-4B15-BFA8-0620E70C57D7}">
      <dgm:prSet/>
      <dgm:spPr/>
      <dgm:t>
        <a:bodyPr/>
        <a:lstStyle/>
        <a:p>
          <a:endParaRPr lang="es-PE"/>
        </a:p>
      </dgm:t>
    </dgm:pt>
    <dgm:pt modelId="{46348149-1902-4692-A2CC-0E502374C372}" type="sibTrans" cxnId="{44DB9680-4276-4B15-BFA8-0620E70C57D7}">
      <dgm:prSet/>
      <dgm:spPr/>
      <dgm:t>
        <a:bodyPr/>
        <a:lstStyle/>
        <a:p>
          <a:endParaRPr lang="es-PE"/>
        </a:p>
      </dgm:t>
    </dgm:pt>
    <dgm:pt modelId="{34CF9423-EE47-4D62-992A-C3AE7CF2641D}">
      <dgm:prSet phldrT="[Texto]" custT="1"/>
      <dgm:spPr/>
      <dgm:t>
        <a:bodyPr/>
        <a:lstStyle/>
        <a:p>
          <a:r>
            <a:rPr lang="es-PE" sz="1400" dirty="0" smtClean="0"/>
            <a:t>Dolor</a:t>
          </a:r>
          <a:endParaRPr lang="es-PE" sz="1400" dirty="0"/>
        </a:p>
      </dgm:t>
    </dgm:pt>
    <dgm:pt modelId="{966C4399-218A-43B2-AC09-CD7654F21C87}" type="parTrans" cxnId="{83079616-CE92-4B62-9EF3-1545693064CC}">
      <dgm:prSet/>
      <dgm:spPr/>
      <dgm:t>
        <a:bodyPr/>
        <a:lstStyle/>
        <a:p>
          <a:endParaRPr lang="es-PE"/>
        </a:p>
      </dgm:t>
    </dgm:pt>
    <dgm:pt modelId="{69EC439D-F986-4285-85E2-8AB8F932A0AF}" type="sibTrans" cxnId="{83079616-CE92-4B62-9EF3-1545693064CC}">
      <dgm:prSet/>
      <dgm:spPr/>
      <dgm:t>
        <a:bodyPr/>
        <a:lstStyle/>
        <a:p>
          <a:endParaRPr lang="es-PE"/>
        </a:p>
      </dgm:t>
    </dgm:pt>
    <dgm:pt modelId="{8C3786C2-9CE6-41C3-AB58-5806B8C14C60}">
      <dgm:prSet phldrT="[Texto]" custT="1"/>
      <dgm:spPr/>
      <dgm:t>
        <a:bodyPr/>
        <a:lstStyle/>
        <a:p>
          <a:r>
            <a:rPr lang="es-PE" sz="1400" dirty="0" err="1" smtClean="0"/>
            <a:t>Inmobilidad</a:t>
          </a:r>
          <a:r>
            <a:rPr lang="es-PE" sz="1400" dirty="0" smtClean="0"/>
            <a:t>, y</a:t>
          </a:r>
          <a:endParaRPr lang="es-PE" sz="1400" dirty="0"/>
        </a:p>
      </dgm:t>
    </dgm:pt>
    <dgm:pt modelId="{896E7366-656A-46A2-B3BD-6FD1BCFDCEC6}" type="parTrans" cxnId="{4AF8A2D9-87EB-478B-90B6-6177DCEA6F34}">
      <dgm:prSet/>
      <dgm:spPr/>
      <dgm:t>
        <a:bodyPr/>
        <a:lstStyle/>
        <a:p>
          <a:endParaRPr lang="es-PE"/>
        </a:p>
      </dgm:t>
    </dgm:pt>
    <dgm:pt modelId="{679DF85B-E544-4644-8608-EB0DC67B8EB9}" type="sibTrans" cxnId="{4AF8A2D9-87EB-478B-90B6-6177DCEA6F34}">
      <dgm:prSet/>
      <dgm:spPr/>
      <dgm:t>
        <a:bodyPr/>
        <a:lstStyle/>
        <a:p>
          <a:endParaRPr lang="es-PE"/>
        </a:p>
      </dgm:t>
    </dgm:pt>
    <dgm:pt modelId="{73FB2F34-A37C-4E69-B803-9A1A77858C67}">
      <dgm:prSet phldrT="[Texto]" custT="1"/>
      <dgm:spPr/>
      <dgm:t>
        <a:bodyPr/>
        <a:lstStyle/>
        <a:p>
          <a:r>
            <a:rPr lang="es-PE" sz="1400" dirty="0" smtClean="0"/>
            <a:t>Interrupción del ciclo normal del sueño</a:t>
          </a:r>
          <a:endParaRPr lang="es-PE" sz="1400" dirty="0"/>
        </a:p>
      </dgm:t>
    </dgm:pt>
    <dgm:pt modelId="{AB8406B8-8FB6-428D-B7E3-49B4E3290901}" type="parTrans" cxnId="{34940561-0BD5-4886-8F91-E142898397DD}">
      <dgm:prSet/>
      <dgm:spPr/>
      <dgm:t>
        <a:bodyPr/>
        <a:lstStyle/>
        <a:p>
          <a:endParaRPr lang="es-PE"/>
        </a:p>
      </dgm:t>
    </dgm:pt>
    <dgm:pt modelId="{7C047002-889B-4BDD-A0F7-1992D9D0D126}" type="sibTrans" cxnId="{34940561-0BD5-4886-8F91-E142898397DD}">
      <dgm:prSet/>
      <dgm:spPr/>
      <dgm:t>
        <a:bodyPr/>
        <a:lstStyle/>
        <a:p>
          <a:endParaRPr lang="es-PE"/>
        </a:p>
      </dgm:t>
    </dgm:pt>
    <dgm:pt modelId="{94960D38-B4E4-4296-AA16-2C784D1D915F}">
      <dgm:prSet phldrT="[Texto]" custT="1"/>
      <dgm:spPr/>
      <dgm:t>
        <a:bodyPr/>
        <a:lstStyle/>
        <a:p>
          <a:r>
            <a:rPr lang="es-PE" sz="1400" dirty="0" smtClean="0"/>
            <a:t>Delirio</a:t>
          </a:r>
          <a:endParaRPr lang="es-PE" sz="1400" dirty="0"/>
        </a:p>
      </dgm:t>
    </dgm:pt>
    <dgm:pt modelId="{E711966E-B8D5-450C-8636-9A5B13A24607}" type="parTrans" cxnId="{D5A34C46-6605-40A9-A9BE-A676E357B0E3}">
      <dgm:prSet/>
      <dgm:spPr/>
      <dgm:t>
        <a:bodyPr/>
        <a:lstStyle/>
        <a:p>
          <a:endParaRPr lang="es-PE"/>
        </a:p>
      </dgm:t>
    </dgm:pt>
    <dgm:pt modelId="{FAAE7F02-B627-4CDC-8076-8A36D6EC9E82}" type="sibTrans" cxnId="{D5A34C46-6605-40A9-A9BE-A676E357B0E3}">
      <dgm:prSet/>
      <dgm:spPr/>
      <dgm:t>
        <a:bodyPr/>
        <a:lstStyle/>
        <a:p>
          <a:endParaRPr lang="es-PE"/>
        </a:p>
      </dgm:t>
    </dgm:pt>
    <dgm:pt modelId="{58548647-E812-4558-A835-39EAFFE6D803}">
      <dgm:prSet phldrT="[Texto]" custT="1"/>
      <dgm:spPr/>
      <dgm:t>
        <a:bodyPr/>
        <a:lstStyle/>
        <a:p>
          <a:r>
            <a:rPr lang="es-PE" sz="1400" dirty="0" smtClean="0"/>
            <a:t>Medicaciones</a:t>
          </a:r>
          <a:endParaRPr lang="es-PE" sz="1400" dirty="0"/>
        </a:p>
      </dgm:t>
    </dgm:pt>
    <dgm:pt modelId="{8C2DDDC8-B187-47EB-A757-C12A2757BFD5}" type="parTrans" cxnId="{852EF87D-C3D0-4E37-957B-E7B55BEB93EC}">
      <dgm:prSet/>
      <dgm:spPr/>
      <dgm:t>
        <a:bodyPr/>
        <a:lstStyle/>
        <a:p>
          <a:endParaRPr lang="es-PE"/>
        </a:p>
      </dgm:t>
    </dgm:pt>
    <dgm:pt modelId="{DFF0B987-88A4-4FC6-A170-868E2D6B4990}" type="sibTrans" cxnId="{852EF87D-C3D0-4E37-957B-E7B55BEB93EC}">
      <dgm:prSet/>
      <dgm:spPr/>
      <dgm:t>
        <a:bodyPr/>
        <a:lstStyle/>
        <a:p>
          <a:endParaRPr lang="es-PE"/>
        </a:p>
      </dgm:t>
    </dgm:pt>
    <dgm:pt modelId="{87F6409E-8D4A-476B-BF03-EF4DD7112AE8}">
      <dgm:prSet phldrT="[Texto]" custT="1"/>
      <dgm:spPr/>
      <dgm:t>
        <a:bodyPr/>
        <a:lstStyle/>
        <a:p>
          <a:r>
            <a:rPr lang="es-PE" sz="1400" dirty="0" smtClean="0"/>
            <a:t>Dolor</a:t>
          </a:r>
          <a:endParaRPr lang="es-PE" sz="1400" dirty="0"/>
        </a:p>
      </dgm:t>
    </dgm:pt>
    <dgm:pt modelId="{5D8D4A9B-B7B4-42CC-B108-DEA6476043AF}" type="parTrans" cxnId="{E8D94D4C-60CC-4F3F-9E54-B8AA61C48D57}">
      <dgm:prSet/>
      <dgm:spPr/>
      <dgm:t>
        <a:bodyPr/>
        <a:lstStyle/>
        <a:p>
          <a:endParaRPr lang="es-PE"/>
        </a:p>
      </dgm:t>
    </dgm:pt>
    <dgm:pt modelId="{FBFE08E8-269D-4AA5-8B2B-A6EA22B85CF3}" type="sibTrans" cxnId="{E8D94D4C-60CC-4F3F-9E54-B8AA61C48D57}">
      <dgm:prSet/>
      <dgm:spPr/>
      <dgm:t>
        <a:bodyPr/>
        <a:lstStyle/>
        <a:p>
          <a:endParaRPr lang="es-PE"/>
        </a:p>
      </dgm:t>
    </dgm:pt>
    <dgm:pt modelId="{A40A9C85-BAE8-452F-8AC7-36C9145648ED}">
      <dgm:prSet phldrT="[Texto]" custT="1"/>
      <dgm:spPr/>
      <dgm:t>
        <a:bodyPr/>
        <a:lstStyle/>
        <a:p>
          <a:r>
            <a:rPr lang="es-PE" sz="1400" dirty="0" smtClean="0"/>
            <a:t>Desórdenes metabólicos</a:t>
          </a:r>
          <a:endParaRPr lang="es-PE" sz="1400" dirty="0"/>
        </a:p>
      </dgm:t>
    </dgm:pt>
    <dgm:pt modelId="{AAA6773E-4CAF-4814-B5B8-0381A1212184}" type="parTrans" cxnId="{F1767D9D-6480-4C1C-A7CF-6C2E0FBD072A}">
      <dgm:prSet/>
      <dgm:spPr/>
      <dgm:t>
        <a:bodyPr/>
        <a:lstStyle/>
        <a:p>
          <a:endParaRPr lang="es-PE"/>
        </a:p>
      </dgm:t>
    </dgm:pt>
    <dgm:pt modelId="{8E8D8476-545F-433E-9001-8BD184C4D867}" type="sibTrans" cxnId="{F1767D9D-6480-4C1C-A7CF-6C2E0FBD072A}">
      <dgm:prSet/>
      <dgm:spPr/>
      <dgm:t>
        <a:bodyPr/>
        <a:lstStyle/>
        <a:p>
          <a:endParaRPr lang="es-PE"/>
        </a:p>
      </dgm:t>
    </dgm:pt>
    <dgm:pt modelId="{C476E8C6-9A3A-497F-B1BB-C45F2A921E4B}">
      <dgm:prSet phldrT="[Texto]" custT="1"/>
      <dgm:spPr/>
      <dgm:t>
        <a:bodyPr/>
        <a:lstStyle/>
        <a:p>
          <a:r>
            <a:rPr lang="es-PE" sz="1400" dirty="0" smtClean="0"/>
            <a:t>Hipoxia</a:t>
          </a:r>
          <a:endParaRPr lang="es-PE" sz="1400" dirty="0"/>
        </a:p>
      </dgm:t>
    </dgm:pt>
    <dgm:pt modelId="{8A9DD672-CE2B-4BEA-BC1A-20930EB48B45}" type="parTrans" cxnId="{BC1035AD-CF1A-4A65-A2E2-E2649C789717}">
      <dgm:prSet/>
      <dgm:spPr/>
      <dgm:t>
        <a:bodyPr/>
        <a:lstStyle/>
        <a:p>
          <a:endParaRPr lang="es-PE"/>
        </a:p>
      </dgm:t>
    </dgm:pt>
    <dgm:pt modelId="{4EB61428-7AE1-4430-9153-8B03C94B1D38}" type="sibTrans" cxnId="{BC1035AD-CF1A-4A65-A2E2-E2649C789717}">
      <dgm:prSet/>
      <dgm:spPr/>
      <dgm:t>
        <a:bodyPr/>
        <a:lstStyle/>
        <a:p>
          <a:endParaRPr lang="es-PE"/>
        </a:p>
      </dgm:t>
    </dgm:pt>
    <dgm:pt modelId="{349CEA1A-821B-49CA-B8D6-FC9E1285ADA0}">
      <dgm:prSet phldrT="[Texto]" custT="1"/>
      <dgm:spPr/>
      <dgm:t>
        <a:bodyPr/>
        <a:lstStyle/>
        <a:p>
          <a:r>
            <a:rPr lang="es-PE" sz="1400" dirty="0" smtClean="0"/>
            <a:t>Abstinencia a drogas y alcohol</a:t>
          </a:r>
          <a:endParaRPr lang="es-PE" sz="1400" dirty="0"/>
        </a:p>
      </dgm:t>
    </dgm:pt>
    <dgm:pt modelId="{CDDB08A9-8B91-473A-82BE-3C432C5A9713}" type="parTrans" cxnId="{597A46C0-4600-4605-B92E-0EF94E6FA055}">
      <dgm:prSet/>
      <dgm:spPr/>
      <dgm:t>
        <a:bodyPr/>
        <a:lstStyle/>
        <a:p>
          <a:endParaRPr lang="es-PE"/>
        </a:p>
      </dgm:t>
    </dgm:pt>
    <dgm:pt modelId="{CAF72FE5-ACAC-4723-A7F7-BE9869B18144}" type="sibTrans" cxnId="{597A46C0-4600-4605-B92E-0EF94E6FA055}">
      <dgm:prSet/>
      <dgm:spPr/>
      <dgm:t>
        <a:bodyPr/>
        <a:lstStyle/>
        <a:p>
          <a:endParaRPr lang="es-PE"/>
        </a:p>
      </dgm:t>
    </dgm:pt>
    <dgm:pt modelId="{48C693C1-3C60-44D6-A6FB-3D13B9BBA999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Ventilación Mecánica</a:t>
          </a:r>
          <a:endParaRPr lang="es-PE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FE8EA5-B464-465E-8397-C869CCF98175}" type="parTrans" cxnId="{651B1514-BC21-4266-9B45-9388617FEFB6}">
      <dgm:prSet/>
      <dgm:spPr/>
      <dgm:t>
        <a:bodyPr/>
        <a:lstStyle/>
        <a:p>
          <a:endParaRPr lang="es-PE"/>
        </a:p>
      </dgm:t>
    </dgm:pt>
    <dgm:pt modelId="{7F398ECD-43A0-4BFB-AC1F-E7605E915AEE}" type="sibTrans" cxnId="{651B1514-BC21-4266-9B45-9388617FEFB6}">
      <dgm:prSet/>
      <dgm:spPr/>
      <dgm:t>
        <a:bodyPr/>
        <a:lstStyle/>
        <a:p>
          <a:endParaRPr lang="es-PE"/>
        </a:p>
      </dgm:t>
    </dgm:pt>
    <dgm:pt modelId="{3928C35B-FAE5-46F3-99AC-742A3EEC0DBB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con ansiedad ante la VM</a:t>
          </a:r>
          <a:endParaRPr lang="es-PE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083EA8-7636-4A2E-97FC-326A9AA0BFA9}" type="parTrans" cxnId="{D1ECECD4-E400-412C-9870-6F1428E88568}">
      <dgm:prSet/>
      <dgm:spPr/>
      <dgm:t>
        <a:bodyPr/>
        <a:lstStyle/>
        <a:p>
          <a:endParaRPr lang="es-PE"/>
        </a:p>
      </dgm:t>
    </dgm:pt>
    <dgm:pt modelId="{2ED79865-ADA0-469E-9F18-6FF5DEE02423}" type="sibTrans" cxnId="{D1ECECD4-E400-412C-9870-6F1428E88568}">
      <dgm:prSet/>
      <dgm:spPr/>
      <dgm:t>
        <a:bodyPr/>
        <a:lstStyle/>
        <a:p>
          <a:endParaRPr lang="es-PE"/>
        </a:p>
      </dgm:t>
    </dgm:pt>
    <dgm:pt modelId="{C71EBFA5-77D2-4938-9050-C224E3F0AB78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Modos y estrategias ventilatorias no tolerables para los pacientes</a:t>
          </a:r>
          <a:endParaRPr lang="es-PE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A2F79-17CA-4BA5-A9A4-11B971D735EF}" type="parTrans" cxnId="{7AC5202C-CF2E-4435-8C64-6906D6D06A49}">
      <dgm:prSet/>
      <dgm:spPr/>
      <dgm:t>
        <a:bodyPr/>
        <a:lstStyle/>
        <a:p>
          <a:endParaRPr lang="es-PE"/>
        </a:p>
      </dgm:t>
    </dgm:pt>
    <dgm:pt modelId="{1196BFD4-B206-439D-BDD4-F4F78296DF13}" type="sibTrans" cxnId="{7AC5202C-CF2E-4435-8C64-6906D6D06A49}">
      <dgm:prSet/>
      <dgm:spPr/>
      <dgm:t>
        <a:bodyPr/>
        <a:lstStyle/>
        <a:p>
          <a:endParaRPr lang="es-PE"/>
        </a:p>
      </dgm:t>
    </dgm:pt>
    <dgm:pt modelId="{A181F4EA-21F2-4A91-BCC8-A287A1CE431F}">
      <dgm:prSet phldrT="[Texto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PE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Estrategia de protección cerebral</a:t>
          </a:r>
          <a:endParaRPr lang="es-PE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1E13E-0117-46DF-AC2A-06BDA814F412}" type="parTrans" cxnId="{2F075640-BE98-4E44-85E5-5386503B43C3}">
      <dgm:prSet/>
      <dgm:spPr/>
      <dgm:t>
        <a:bodyPr/>
        <a:lstStyle/>
        <a:p>
          <a:endParaRPr lang="es-PE"/>
        </a:p>
      </dgm:t>
    </dgm:pt>
    <dgm:pt modelId="{9EF2D961-81FF-4F55-8537-A030411C59AF}" type="sibTrans" cxnId="{2F075640-BE98-4E44-85E5-5386503B43C3}">
      <dgm:prSet/>
      <dgm:spPr/>
      <dgm:t>
        <a:bodyPr/>
        <a:lstStyle/>
        <a:p>
          <a:endParaRPr lang="es-PE"/>
        </a:p>
      </dgm:t>
    </dgm:pt>
    <dgm:pt modelId="{B1DC43F7-6F1F-43C3-A693-BEF43F8BEF32}" type="pres">
      <dgm:prSet presAssocID="{2FF553E0-2FEB-4721-B29B-0D8CCF1473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3399E10-D8F6-4315-B92F-1B0D4F5D5098}" type="pres">
      <dgm:prSet presAssocID="{E8D13EEF-E6F6-4AF3-B355-5F7E124A5CD5}" presName="linNode" presStyleCnt="0"/>
      <dgm:spPr/>
    </dgm:pt>
    <dgm:pt modelId="{0339BDB0-BB01-4CCA-AE4E-F189D69C039E}" type="pres">
      <dgm:prSet presAssocID="{E8D13EEF-E6F6-4AF3-B355-5F7E124A5CD5}" presName="parTx" presStyleLbl="revTx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91C121D-A316-4694-9066-B4157BE20915}" type="pres">
      <dgm:prSet presAssocID="{E8D13EEF-E6F6-4AF3-B355-5F7E124A5CD5}" presName="bracket" presStyleLbl="parChTrans1D1" presStyleIdx="0" presStyleCnt="3"/>
      <dgm:spPr/>
    </dgm:pt>
    <dgm:pt modelId="{1F95841B-1303-4F99-A56D-8C9F4D76B781}" type="pres">
      <dgm:prSet presAssocID="{E8D13EEF-E6F6-4AF3-B355-5F7E124A5CD5}" presName="spH" presStyleCnt="0"/>
      <dgm:spPr/>
    </dgm:pt>
    <dgm:pt modelId="{BF0C09F3-F054-44F7-A634-CEEB1A3BF070}" type="pres">
      <dgm:prSet presAssocID="{E8D13EEF-E6F6-4AF3-B355-5F7E124A5CD5}" presName="des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81B3C59-9685-433D-9679-2E1519F72FFF}" type="pres">
      <dgm:prSet presAssocID="{BD0B13EB-DCD1-4C83-9F47-8382C1B28469}" presName="spV" presStyleCnt="0"/>
      <dgm:spPr/>
    </dgm:pt>
    <dgm:pt modelId="{F9937048-FDDC-4E89-9738-8E51261B52B7}" type="pres">
      <dgm:prSet presAssocID="{C43E7873-0729-4E31-BF06-114CE21C3BF7}" presName="linNode" presStyleCnt="0"/>
      <dgm:spPr/>
    </dgm:pt>
    <dgm:pt modelId="{95492CA5-91B3-4D47-8F79-045350D949C7}" type="pres">
      <dgm:prSet presAssocID="{C43E7873-0729-4E31-BF06-114CE21C3BF7}" presName="parTx" presStyleLbl="revTx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67AD6C-8A5B-451F-8413-90B9954DE82C}" type="pres">
      <dgm:prSet presAssocID="{C43E7873-0729-4E31-BF06-114CE21C3BF7}" presName="bracket" presStyleLbl="parChTrans1D1" presStyleIdx="1" presStyleCnt="3"/>
      <dgm:spPr/>
    </dgm:pt>
    <dgm:pt modelId="{998B354C-3B13-4AE2-AA6F-0A7BF8F064F8}" type="pres">
      <dgm:prSet presAssocID="{C43E7873-0729-4E31-BF06-114CE21C3BF7}" presName="spH" presStyleCnt="0"/>
      <dgm:spPr/>
    </dgm:pt>
    <dgm:pt modelId="{C6724298-B3EA-459D-96F2-D6A1670715D7}" type="pres">
      <dgm:prSet presAssocID="{C43E7873-0729-4E31-BF06-114CE21C3BF7}" presName="des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05BFD35-B5D8-4778-B470-2E0DC77633CF}" type="pres">
      <dgm:prSet presAssocID="{0E8C6021-F416-4310-A64C-2C3890815A90}" presName="spV" presStyleCnt="0"/>
      <dgm:spPr/>
    </dgm:pt>
    <dgm:pt modelId="{FA609626-5516-4FB0-B72E-F7970B9695E9}" type="pres">
      <dgm:prSet presAssocID="{48C693C1-3C60-44D6-A6FB-3D13B9BBA999}" presName="linNode" presStyleCnt="0"/>
      <dgm:spPr/>
    </dgm:pt>
    <dgm:pt modelId="{81FA057F-2436-43B1-A3D3-0ECB66C114C1}" type="pres">
      <dgm:prSet presAssocID="{48C693C1-3C60-44D6-A6FB-3D13B9BBA999}" presName="parTx" presStyleLbl="revTx" presStyleIdx="2" presStyleCnt="3" custScaleY="6828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D6AD885-CA5A-4722-AECD-1563136ECF65}" type="pres">
      <dgm:prSet presAssocID="{48C693C1-3C60-44D6-A6FB-3D13B9BBA999}" presName="bracket" presStyleLbl="parChTrans1D1" presStyleIdx="2" presStyleCnt="3"/>
      <dgm:spPr/>
    </dgm:pt>
    <dgm:pt modelId="{621B343B-CEF0-42B7-9682-8D7DF5E17F07}" type="pres">
      <dgm:prSet presAssocID="{48C693C1-3C60-44D6-A6FB-3D13B9BBA999}" presName="spH" presStyleCnt="0"/>
      <dgm:spPr/>
    </dgm:pt>
    <dgm:pt modelId="{DBCCA5B4-33AA-4482-8577-E6ADC5E940BB}" type="pres">
      <dgm:prSet presAssocID="{48C693C1-3C60-44D6-A6FB-3D13B9BBA999}" presName="des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6A3000E-01F4-444A-A0DD-D58377E3A72D}" type="presOf" srcId="{3928C35B-FAE5-46F3-99AC-742A3EEC0DBB}" destId="{DBCCA5B4-33AA-4482-8577-E6ADC5E940BB}" srcOrd="0" destOrd="0" presId="urn:diagrams.loki3.com/BracketList+Icon"/>
    <dgm:cxn modelId="{F882018C-E137-4B97-A7F0-958BC625C4C0}" type="presOf" srcId="{C43E7873-0729-4E31-BF06-114CE21C3BF7}" destId="{95492CA5-91B3-4D47-8F79-045350D949C7}" srcOrd="0" destOrd="0" presId="urn:diagrams.loki3.com/BracketList+Icon"/>
    <dgm:cxn modelId="{EAA1A472-C2A6-4D1E-8368-90FD47C42689}" type="presOf" srcId="{2FF553E0-2FEB-4721-B29B-0D8CCF14731F}" destId="{B1DC43F7-6F1F-43C3-A693-BEF43F8BEF32}" srcOrd="0" destOrd="0" presId="urn:diagrams.loki3.com/BracketList+Icon"/>
    <dgm:cxn modelId="{83079616-CE92-4B62-9EF3-1545693064CC}" srcId="{E8D13EEF-E6F6-4AF3-B355-5F7E124A5CD5}" destId="{34CF9423-EE47-4D62-992A-C3AE7CF2641D}" srcOrd="3" destOrd="0" parTransId="{966C4399-218A-43B2-AC09-CD7654F21C87}" sibTransId="{69EC439D-F986-4285-85E2-8AB8F932A0AF}"/>
    <dgm:cxn modelId="{2F075640-BE98-4E44-85E5-5386503B43C3}" srcId="{48C693C1-3C60-44D6-A6FB-3D13B9BBA999}" destId="{A181F4EA-21F2-4A91-BCC8-A287A1CE431F}" srcOrd="2" destOrd="0" parTransId="{F591E13E-0117-46DF-AC2A-06BDA814F412}" sibTransId="{9EF2D961-81FF-4F55-8537-A030411C59AF}"/>
    <dgm:cxn modelId="{4315E1EA-F870-4A1D-94FE-CD98C365ED29}" srcId="{2FF553E0-2FEB-4721-B29B-0D8CCF14731F}" destId="{E8D13EEF-E6F6-4AF3-B355-5F7E124A5CD5}" srcOrd="0" destOrd="0" parTransId="{9476D785-2BB1-486B-AD41-86073345000B}" sibTransId="{BD0B13EB-DCD1-4C83-9F47-8382C1B28469}"/>
    <dgm:cxn modelId="{2457CBAC-2A90-44D0-B15E-FDF9F8C1413E}" type="presOf" srcId="{87F6409E-8D4A-476B-BF03-EF4DD7112AE8}" destId="{C6724298-B3EA-459D-96F2-D6A1670715D7}" srcOrd="0" destOrd="3" presId="urn:diagrams.loki3.com/BracketList+Icon"/>
    <dgm:cxn modelId="{B6B794D3-EF51-4E0B-A13C-2DEAA712FC9C}" type="presOf" srcId="{94960D38-B4E4-4296-AA16-2C784D1D915F}" destId="{C6724298-B3EA-459D-96F2-D6A1670715D7}" srcOrd="0" destOrd="1" presId="urn:diagrams.loki3.com/BracketList+Icon"/>
    <dgm:cxn modelId="{2DC764DF-E490-4D95-9793-67B1D6A0AD70}" type="presOf" srcId="{C71EBFA5-77D2-4938-9050-C224E3F0AB78}" destId="{DBCCA5B4-33AA-4482-8577-E6ADC5E940BB}" srcOrd="0" destOrd="1" presId="urn:diagrams.loki3.com/BracketList+Icon"/>
    <dgm:cxn modelId="{D5A34C46-6605-40A9-A9BE-A676E357B0E3}" srcId="{C43E7873-0729-4E31-BF06-114CE21C3BF7}" destId="{94960D38-B4E4-4296-AA16-2C784D1D915F}" srcOrd="1" destOrd="0" parTransId="{E711966E-B8D5-450C-8636-9A5B13A24607}" sibTransId="{FAAE7F02-B627-4CDC-8076-8A36D6EC9E82}"/>
    <dgm:cxn modelId="{5A9EABA6-F571-4821-A253-AE5623D132E6}" type="presOf" srcId="{1697C108-2398-4367-8E6E-23DE5BDA8B79}" destId="{C6724298-B3EA-459D-96F2-D6A1670715D7}" srcOrd="0" destOrd="0" presId="urn:diagrams.loki3.com/BracketList+Icon"/>
    <dgm:cxn modelId="{7A4C41EC-9155-4D54-9792-A1B7F4C274B8}" type="presOf" srcId="{E8D13EEF-E6F6-4AF3-B355-5F7E124A5CD5}" destId="{0339BDB0-BB01-4CCA-AE4E-F189D69C039E}" srcOrd="0" destOrd="0" presId="urn:diagrams.loki3.com/BracketList+Icon"/>
    <dgm:cxn modelId="{96FB4EAB-39C8-441D-BD76-08BE2927BF12}" type="presOf" srcId="{8C3786C2-9CE6-41C3-AB58-5806B8C14C60}" destId="{BF0C09F3-F054-44F7-A634-CEEB1A3BF070}" srcOrd="0" destOrd="4" presId="urn:diagrams.loki3.com/BracketList+Icon"/>
    <dgm:cxn modelId="{FA295BBF-AA45-432D-A834-AC9D5ADCC435}" type="presOf" srcId="{73FB2F34-A37C-4E69-B803-9A1A77858C67}" destId="{BF0C09F3-F054-44F7-A634-CEEB1A3BF070}" srcOrd="0" destOrd="5" presId="urn:diagrams.loki3.com/BracketList+Icon"/>
    <dgm:cxn modelId="{F1A01C60-5F87-416C-BB5D-E2DBFBD5F175}" srcId="{2FF553E0-2FEB-4721-B29B-0D8CCF14731F}" destId="{C43E7873-0729-4E31-BF06-114CE21C3BF7}" srcOrd="1" destOrd="0" parTransId="{F9B5665D-4DA9-4597-AF6B-C7945B4A7BB8}" sibTransId="{0E8C6021-F416-4310-A64C-2C3890815A90}"/>
    <dgm:cxn modelId="{44DB9680-4276-4B15-BFA8-0620E70C57D7}" srcId="{E8D13EEF-E6F6-4AF3-B355-5F7E124A5CD5}" destId="{F156B5A2-C227-4188-8F5D-EBC0C7CA6949}" srcOrd="2" destOrd="0" parTransId="{F57641E3-E656-4783-A2DD-78559D22DA20}" sibTransId="{46348149-1902-4692-A2CC-0E502374C372}"/>
    <dgm:cxn modelId="{3F370D0C-B7A0-4A11-93FF-C9AECE865359}" type="presOf" srcId="{1C939776-AC12-4F91-9D70-6334C5DF3071}" destId="{BF0C09F3-F054-44F7-A634-CEEB1A3BF070}" srcOrd="0" destOrd="0" presId="urn:diagrams.loki3.com/BracketList+Icon"/>
    <dgm:cxn modelId="{05EFEB86-6213-4F69-B05B-FBE8F58A7A68}" srcId="{E8D13EEF-E6F6-4AF3-B355-5F7E124A5CD5}" destId="{18EBD755-DDA8-4B91-A8FB-685F50A5D4F8}" srcOrd="1" destOrd="0" parTransId="{04BD316A-C0E9-408D-9530-D9443A84D7F6}" sibTransId="{F141ED5B-F92D-4DC1-91DB-E4761D4540A2}"/>
    <dgm:cxn modelId="{1519F68E-F576-4DC4-BC7F-E72D2EA86476}" type="presOf" srcId="{48C693C1-3C60-44D6-A6FB-3D13B9BBA999}" destId="{81FA057F-2436-43B1-A3D3-0ECB66C114C1}" srcOrd="0" destOrd="0" presId="urn:diagrams.loki3.com/BracketList+Icon"/>
    <dgm:cxn modelId="{34940561-0BD5-4886-8F91-E142898397DD}" srcId="{E8D13EEF-E6F6-4AF3-B355-5F7E124A5CD5}" destId="{73FB2F34-A37C-4E69-B803-9A1A77858C67}" srcOrd="5" destOrd="0" parTransId="{AB8406B8-8FB6-428D-B7E3-49B4E3290901}" sibTransId="{7C047002-889B-4BDD-A0F7-1992D9D0D126}"/>
    <dgm:cxn modelId="{1C4EAAAC-2468-4FCB-BC0E-C34BF241799E}" type="presOf" srcId="{F156B5A2-C227-4188-8F5D-EBC0C7CA6949}" destId="{BF0C09F3-F054-44F7-A634-CEEB1A3BF070}" srcOrd="0" destOrd="2" presId="urn:diagrams.loki3.com/BracketList+Icon"/>
    <dgm:cxn modelId="{F1767D9D-6480-4C1C-A7CF-6C2E0FBD072A}" srcId="{C43E7873-0729-4E31-BF06-114CE21C3BF7}" destId="{A40A9C85-BAE8-452F-8AC7-36C9145648ED}" srcOrd="4" destOrd="0" parTransId="{AAA6773E-4CAF-4814-B5B8-0381A1212184}" sibTransId="{8E8D8476-545F-433E-9001-8BD184C4D867}"/>
    <dgm:cxn modelId="{C43E727D-222F-4F5D-915C-0D0534A706FE}" type="presOf" srcId="{C476E8C6-9A3A-497F-B1BB-C45F2A921E4B}" destId="{C6724298-B3EA-459D-96F2-D6A1670715D7}" srcOrd="0" destOrd="5" presId="urn:diagrams.loki3.com/BracketList+Icon"/>
    <dgm:cxn modelId="{1DFDA59B-9375-49E2-AA5A-CD174881405F}" type="presOf" srcId="{18EBD755-DDA8-4B91-A8FB-685F50A5D4F8}" destId="{BF0C09F3-F054-44F7-A634-CEEB1A3BF070}" srcOrd="0" destOrd="1" presId="urn:diagrams.loki3.com/BracketList+Icon"/>
    <dgm:cxn modelId="{B6CD7DF4-B981-4EEA-9C49-C90A71E3EB12}" type="presOf" srcId="{A181F4EA-21F2-4A91-BCC8-A287A1CE431F}" destId="{DBCCA5B4-33AA-4482-8577-E6ADC5E940BB}" srcOrd="0" destOrd="2" presId="urn:diagrams.loki3.com/BracketList+Icon"/>
    <dgm:cxn modelId="{D2906FAB-121B-4B3C-B940-1551ED03EAB7}" srcId="{E8D13EEF-E6F6-4AF3-B355-5F7E124A5CD5}" destId="{1C939776-AC12-4F91-9D70-6334C5DF3071}" srcOrd="0" destOrd="0" parTransId="{8BA2EAB1-D15C-4100-A4FF-A0B7967C1B93}" sibTransId="{3225AC8E-4DCF-4B49-9D58-D616DF2F4D4A}"/>
    <dgm:cxn modelId="{AD995E80-9685-4C2C-BBCF-C0934567A7B5}" type="presOf" srcId="{34CF9423-EE47-4D62-992A-C3AE7CF2641D}" destId="{BF0C09F3-F054-44F7-A634-CEEB1A3BF070}" srcOrd="0" destOrd="3" presId="urn:diagrams.loki3.com/BracketList+Icon"/>
    <dgm:cxn modelId="{BC1035AD-CF1A-4A65-A2E2-E2649C789717}" srcId="{C43E7873-0729-4E31-BF06-114CE21C3BF7}" destId="{C476E8C6-9A3A-497F-B1BB-C45F2A921E4B}" srcOrd="5" destOrd="0" parTransId="{8A9DD672-CE2B-4BEA-BC1A-20930EB48B45}" sibTransId="{4EB61428-7AE1-4430-9153-8B03C94B1D38}"/>
    <dgm:cxn modelId="{771A2D12-E0C5-467D-95D9-C1DDF917F973}" type="presOf" srcId="{349CEA1A-821B-49CA-B8D6-FC9E1285ADA0}" destId="{C6724298-B3EA-459D-96F2-D6A1670715D7}" srcOrd="0" destOrd="6" presId="urn:diagrams.loki3.com/BracketList+Icon"/>
    <dgm:cxn modelId="{651B1514-BC21-4266-9B45-9388617FEFB6}" srcId="{2FF553E0-2FEB-4721-B29B-0D8CCF14731F}" destId="{48C693C1-3C60-44D6-A6FB-3D13B9BBA999}" srcOrd="2" destOrd="0" parTransId="{03FE8EA5-B464-465E-8397-C869CCF98175}" sibTransId="{7F398ECD-43A0-4BFB-AC1F-E7605E915AEE}"/>
    <dgm:cxn modelId="{DFEA98C6-C573-4A37-B1F6-BE3B6C642655}" type="presOf" srcId="{A40A9C85-BAE8-452F-8AC7-36C9145648ED}" destId="{C6724298-B3EA-459D-96F2-D6A1670715D7}" srcOrd="0" destOrd="4" presId="urn:diagrams.loki3.com/BracketList+Icon"/>
    <dgm:cxn modelId="{D1ECECD4-E400-412C-9870-6F1428E88568}" srcId="{48C693C1-3C60-44D6-A6FB-3D13B9BBA999}" destId="{3928C35B-FAE5-46F3-99AC-742A3EEC0DBB}" srcOrd="0" destOrd="0" parTransId="{0E083EA8-7636-4A2E-97FC-326A9AA0BFA9}" sibTransId="{2ED79865-ADA0-469E-9F18-6FF5DEE02423}"/>
    <dgm:cxn modelId="{415C3E52-E5C5-4451-818F-70EC2CFD511E}" type="presOf" srcId="{58548647-E812-4558-A835-39EAFFE6D803}" destId="{C6724298-B3EA-459D-96F2-D6A1670715D7}" srcOrd="0" destOrd="2" presId="urn:diagrams.loki3.com/BracketList+Icon"/>
    <dgm:cxn modelId="{7AC5202C-CF2E-4435-8C64-6906D6D06A49}" srcId="{48C693C1-3C60-44D6-A6FB-3D13B9BBA999}" destId="{C71EBFA5-77D2-4938-9050-C224E3F0AB78}" srcOrd="1" destOrd="0" parTransId="{A94A2F79-17CA-4BA5-A9A4-11B971D735EF}" sibTransId="{1196BFD4-B206-439D-BDD4-F4F78296DF13}"/>
    <dgm:cxn modelId="{852EF87D-C3D0-4E37-957B-E7B55BEB93EC}" srcId="{C43E7873-0729-4E31-BF06-114CE21C3BF7}" destId="{58548647-E812-4558-A835-39EAFFE6D803}" srcOrd="2" destOrd="0" parTransId="{8C2DDDC8-B187-47EB-A757-C12A2757BFD5}" sibTransId="{DFF0B987-88A4-4FC6-A170-868E2D6B4990}"/>
    <dgm:cxn modelId="{4AF8A2D9-87EB-478B-90B6-6177DCEA6F34}" srcId="{E8D13EEF-E6F6-4AF3-B355-5F7E124A5CD5}" destId="{8C3786C2-9CE6-41C3-AB58-5806B8C14C60}" srcOrd="4" destOrd="0" parTransId="{896E7366-656A-46A2-B3BD-6FD1BCFDCEC6}" sibTransId="{679DF85B-E544-4644-8608-EB0DC67B8EB9}"/>
    <dgm:cxn modelId="{9002B851-983F-4C08-BECC-A3D8C22C7BEC}" srcId="{C43E7873-0729-4E31-BF06-114CE21C3BF7}" destId="{1697C108-2398-4367-8E6E-23DE5BDA8B79}" srcOrd="0" destOrd="0" parTransId="{29261C39-43D1-41C8-A385-DE75253792CA}" sibTransId="{2B608473-A7AE-4B67-909D-E081B9E86392}"/>
    <dgm:cxn modelId="{E8D94D4C-60CC-4F3F-9E54-B8AA61C48D57}" srcId="{C43E7873-0729-4E31-BF06-114CE21C3BF7}" destId="{87F6409E-8D4A-476B-BF03-EF4DD7112AE8}" srcOrd="3" destOrd="0" parTransId="{5D8D4A9B-B7B4-42CC-B108-DEA6476043AF}" sibTransId="{FBFE08E8-269D-4AA5-8B2B-A6EA22B85CF3}"/>
    <dgm:cxn modelId="{597A46C0-4600-4605-B92E-0EF94E6FA055}" srcId="{C43E7873-0729-4E31-BF06-114CE21C3BF7}" destId="{349CEA1A-821B-49CA-B8D6-FC9E1285ADA0}" srcOrd="6" destOrd="0" parTransId="{CDDB08A9-8B91-473A-82BE-3C432C5A9713}" sibTransId="{CAF72FE5-ACAC-4723-A7F7-BE9869B18144}"/>
    <dgm:cxn modelId="{DE664CDA-9CAC-4720-974A-5D0DB8F3AFDF}" type="presParOf" srcId="{B1DC43F7-6F1F-43C3-A693-BEF43F8BEF32}" destId="{73399E10-D8F6-4315-B92F-1B0D4F5D5098}" srcOrd="0" destOrd="0" presId="urn:diagrams.loki3.com/BracketList+Icon"/>
    <dgm:cxn modelId="{36E7668C-7810-4FFE-89DE-4419B8499D66}" type="presParOf" srcId="{73399E10-D8F6-4315-B92F-1B0D4F5D5098}" destId="{0339BDB0-BB01-4CCA-AE4E-F189D69C039E}" srcOrd="0" destOrd="0" presId="urn:diagrams.loki3.com/BracketList+Icon"/>
    <dgm:cxn modelId="{75AE8F5E-19CC-4E45-A4B9-6D3CF877EC9A}" type="presParOf" srcId="{73399E10-D8F6-4315-B92F-1B0D4F5D5098}" destId="{891C121D-A316-4694-9066-B4157BE20915}" srcOrd="1" destOrd="0" presId="urn:diagrams.loki3.com/BracketList+Icon"/>
    <dgm:cxn modelId="{B619E97C-31F5-4E2C-B5A1-7CB8D4DF4581}" type="presParOf" srcId="{73399E10-D8F6-4315-B92F-1B0D4F5D5098}" destId="{1F95841B-1303-4F99-A56D-8C9F4D76B781}" srcOrd="2" destOrd="0" presId="urn:diagrams.loki3.com/BracketList+Icon"/>
    <dgm:cxn modelId="{FAE19979-F13F-49C7-B0C2-486868C87C1F}" type="presParOf" srcId="{73399E10-D8F6-4315-B92F-1B0D4F5D5098}" destId="{BF0C09F3-F054-44F7-A634-CEEB1A3BF070}" srcOrd="3" destOrd="0" presId="urn:diagrams.loki3.com/BracketList+Icon"/>
    <dgm:cxn modelId="{DB7F64DD-28B6-42F0-B0BE-136AE52C683C}" type="presParOf" srcId="{B1DC43F7-6F1F-43C3-A693-BEF43F8BEF32}" destId="{181B3C59-9685-433D-9679-2E1519F72FFF}" srcOrd="1" destOrd="0" presId="urn:diagrams.loki3.com/BracketList+Icon"/>
    <dgm:cxn modelId="{837BF6D7-691D-4E78-B92A-0906E5833772}" type="presParOf" srcId="{B1DC43F7-6F1F-43C3-A693-BEF43F8BEF32}" destId="{F9937048-FDDC-4E89-9738-8E51261B52B7}" srcOrd="2" destOrd="0" presId="urn:diagrams.loki3.com/BracketList+Icon"/>
    <dgm:cxn modelId="{DE25521B-85ED-4F7E-A07F-42AF3A795513}" type="presParOf" srcId="{F9937048-FDDC-4E89-9738-8E51261B52B7}" destId="{95492CA5-91B3-4D47-8F79-045350D949C7}" srcOrd="0" destOrd="0" presId="urn:diagrams.loki3.com/BracketList+Icon"/>
    <dgm:cxn modelId="{C89398C4-A833-496F-A9E7-CAF819244D16}" type="presParOf" srcId="{F9937048-FDDC-4E89-9738-8E51261B52B7}" destId="{6F67AD6C-8A5B-451F-8413-90B9954DE82C}" srcOrd="1" destOrd="0" presId="urn:diagrams.loki3.com/BracketList+Icon"/>
    <dgm:cxn modelId="{F2697B33-8EDC-4274-B6C0-74BC9218AAD3}" type="presParOf" srcId="{F9937048-FDDC-4E89-9738-8E51261B52B7}" destId="{998B354C-3B13-4AE2-AA6F-0A7BF8F064F8}" srcOrd="2" destOrd="0" presId="urn:diagrams.loki3.com/BracketList+Icon"/>
    <dgm:cxn modelId="{6C5B79A8-7B13-4C9B-A13A-24865C151CE8}" type="presParOf" srcId="{F9937048-FDDC-4E89-9738-8E51261B52B7}" destId="{C6724298-B3EA-459D-96F2-D6A1670715D7}" srcOrd="3" destOrd="0" presId="urn:diagrams.loki3.com/BracketList+Icon"/>
    <dgm:cxn modelId="{99670F60-10D0-4A88-BECF-9525F7A1CDE7}" type="presParOf" srcId="{B1DC43F7-6F1F-43C3-A693-BEF43F8BEF32}" destId="{005BFD35-B5D8-4778-B470-2E0DC77633CF}" srcOrd="3" destOrd="0" presId="urn:diagrams.loki3.com/BracketList+Icon"/>
    <dgm:cxn modelId="{3EC89075-571A-43AA-824F-108A78808BBE}" type="presParOf" srcId="{B1DC43F7-6F1F-43C3-A693-BEF43F8BEF32}" destId="{FA609626-5516-4FB0-B72E-F7970B9695E9}" srcOrd="4" destOrd="0" presId="urn:diagrams.loki3.com/BracketList+Icon"/>
    <dgm:cxn modelId="{9F3CC87E-6443-4077-AE3F-B70AF29C7FAC}" type="presParOf" srcId="{FA609626-5516-4FB0-B72E-F7970B9695E9}" destId="{81FA057F-2436-43B1-A3D3-0ECB66C114C1}" srcOrd="0" destOrd="0" presId="urn:diagrams.loki3.com/BracketList+Icon"/>
    <dgm:cxn modelId="{7C4B70B6-44CE-44CF-ADF7-D346ABA96F46}" type="presParOf" srcId="{FA609626-5516-4FB0-B72E-F7970B9695E9}" destId="{6D6AD885-CA5A-4722-AECD-1563136ECF65}" srcOrd="1" destOrd="0" presId="urn:diagrams.loki3.com/BracketList+Icon"/>
    <dgm:cxn modelId="{AC538DBB-0EE5-4599-9215-4AE450CE932E}" type="presParOf" srcId="{FA609626-5516-4FB0-B72E-F7970B9695E9}" destId="{621B343B-CEF0-42B7-9682-8D7DF5E17F07}" srcOrd="2" destOrd="0" presId="urn:diagrams.loki3.com/BracketList+Icon"/>
    <dgm:cxn modelId="{FA45EE50-E847-4AC1-93C9-833D0AC9096C}" type="presParOf" srcId="{FA609626-5516-4FB0-B72E-F7970B9695E9}" destId="{DBCCA5B4-33AA-4482-8577-E6ADC5E940BB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0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4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2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Alerta y calmado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Calmado, se despierta fácilmente, sigue las órdenes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CALMADO Y COOPERATIVO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Cooperativo, orientado y tranquilo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34C1FCEC-C04F-4F96-BCE0-1803554AB172}" type="presOf" srcId="{5EDD2E85-1AB7-46AA-9EED-5FE5D5F0A7C3}" destId="{2E9DE5DF-760A-4AC3-A541-0CABECC16375}" srcOrd="0" destOrd="0" presId="urn:microsoft.com/office/officeart/2005/8/layout/radial4"/>
    <dgm:cxn modelId="{D6B4272A-8EB3-4414-9D3F-7FCC9A34C3F5}" type="presOf" srcId="{8A025AB1-41C4-4D8D-9F93-A78AA1019BD4}" destId="{4C2274D7-9D4B-4FBE-8E4A-044A1A400DD0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2AC793E5-8BB4-4736-AFF4-7C0ABE2A1B4E}" type="presOf" srcId="{0A8166A1-363B-41F4-BEDA-C5864D21345D}" destId="{7386C97D-53FD-4E0F-8AF8-27CF9CCD7353}" srcOrd="0" destOrd="0" presId="urn:microsoft.com/office/officeart/2005/8/layout/radial4"/>
    <dgm:cxn modelId="{354A688E-FDB9-40E0-9641-D331561A0F14}" type="presOf" srcId="{7C12E7AF-5579-4835-891E-465F197832BF}" destId="{155B4C7E-FA37-4AF6-9DE3-88554268D369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7AA03D63-88C6-4301-B548-742CA7AA39B8}" type="presOf" srcId="{5C01BC9E-BC41-4FF2-BD48-3D6ED65BBF33}" destId="{7F7F1AA0-1054-4E2E-B9D8-6ACBF35AAE4E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8A19B821-34E0-47B5-949D-67C477F7D10F}" type="presOf" srcId="{EE9CEA88-C662-4228-A241-90AEFDE1BE53}" destId="{9E6C3FBF-D97F-45DF-AFB0-2319F277A3D9}" srcOrd="0" destOrd="0" presId="urn:microsoft.com/office/officeart/2005/8/layout/radial4"/>
    <dgm:cxn modelId="{3CED147D-5595-427E-A7CA-A02E653EEEAC}" type="presOf" srcId="{A50BC872-8B36-4BEF-82D2-4CE1C08E640A}" destId="{6437EB59-2FD6-49AB-AABA-2CC9A271E21D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5464899E-7AAA-40CA-BAE6-2F9735244283}" type="presOf" srcId="{B8870EC5-F141-4FC8-8FCB-F2F4A9509E30}" destId="{6B959499-B825-4B41-815E-7BEF409A0A67}" srcOrd="0" destOrd="0" presId="urn:microsoft.com/office/officeart/2005/8/layout/radial4"/>
    <dgm:cxn modelId="{E9861A42-2566-472C-A619-3CF62D0C3F57}" type="presParOf" srcId="{6437EB59-2FD6-49AB-AABA-2CC9A271E21D}" destId="{7F7F1AA0-1054-4E2E-B9D8-6ACBF35AAE4E}" srcOrd="0" destOrd="0" presId="urn:microsoft.com/office/officeart/2005/8/layout/radial4"/>
    <dgm:cxn modelId="{0FA422AA-A1F9-4845-87CA-DC6E24461D37}" type="presParOf" srcId="{6437EB59-2FD6-49AB-AABA-2CC9A271E21D}" destId="{9E6C3FBF-D97F-45DF-AFB0-2319F277A3D9}" srcOrd="1" destOrd="0" presId="urn:microsoft.com/office/officeart/2005/8/layout/radial4"/>
    <dgm:cxn modelId="{84E108F6-32D6-40F8-8853-511AE8BC6D1C}" type="presParOf" srcId="{6437EB59-2FD6-49AB-AABA-2CC9A271E21D}" destId="{6B959499-B825-4B41-815E-7BEF409A0A67}" srcOrd="2" destOrd="0" presId="urn:microsoft.com/office/officeart/2005/8/layout/radial4"/>
    <dgm:cxn modelId="{A5CC8897-FF06-4F7C-8B9E-B55FBC6CDF92}" type="presParOf" srcId="{6437EB59-2FD6-49AB-AABA-2CC9A271E21D}" destId="{2E9DE5DF-760A-4AC3-A541-0CABECC16375}" srcOrd="3" destOrd="0" presId="urn:microsoft.com/office/officeart/2005/8/layout/radial4"/>
    <dgm:cxn modelId="{7535FB0D-8D77-4EEE-96F3-4A49CCD8EF59}" type="presParOf" srcId="{6437EB59-2FD6-49AB-AABA-2CC9A271E21D}" destId="{155B4C7E-FA37-4AF6-9DE3-88554268D369}" srcOrd="4" destOrd="0" presId="urn:microsoft.com/office/officeart/2005/8/layout/radial4"/>
    <dgm:cxn modelId="{6E541608-8F00-4D1E-95C6-8831F2618BFD}" type="presParOf" srcId="{6437EB59-2FD6-49AB-AABA-2CC9A271E21D}" destId="{7386C97D-53FD-4E0F-8AF8-27CF9CCD7353}" srcOrd="5" destOrd="0" presId="urn:microsoft.com/office/officeart/2005/8/layout/radial4"/>
    <dgm:cxn modelId="{69FE3412-73F5-471F-A2CA-D77DA1045634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- 1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4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3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No completamente alerta pero tiene un despertar sostenido (</a:t>
          </a:r>
          <a:r>
            <a:rPr lang="es-PE" dirty="0" smtClean="0">
              <a:latin typeface="Franklin Gothic Book"/>
            </a:rPr>
            <a:t>&gt; 10 </a:t>
          </a:r>
          <a:r>
            <a:rPr lang="es-PE" dirty="0" err="1" smtClean="0">
              <a:latin typeface="Franklin Gothic Book"/>
            </a:rPr>
            <a:t>seg</a:t>
          </a:r>
          <a:r>
            <a:rPr lang="es-PE" dirty="0" smtClean="0">
              <a:latin typeface="Franklin Gothic Book"/>
            </a:rPr>
            <a:t>), con contacto visual, a la voz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SOÑOLIENTO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Calmado, se despierta fácilmente, sigue las órdenes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CALMADO Y COOPERATIVO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Responde solo a las órdenes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1EC5A67-E9D4-446D-BD99-1C6DD3ED33C5}" type="presOf" srcId="{7C12E7AF-5579-4835-891E-465F197832BF}" destId="{155B4C7E-FA37-4AF6-9DE3-88554268D369}" srcOrd="0" destOrd="0" presId="urn:microsoft.com/office/officeart/2005/8/layout/radial4"/>
    <dgm:cxn modelId="{31348311-416E-413B-8785-A2F876DEA48A}" type="presOf" srcId="{8A025AB1-41C4-4D8D-9F93-A78AA1019BD4}" destId="{4C2274D7-9D4B-4FBE-8E4A-044A1A400DD0}" srcOrd="0" destOrd="0" presId="urn:microsoft.com/office/officeart/2005/8/layout/radial4"/>
    <dgm:cxn modelId="{328D7E5A-BFF6-4688-AB48-D0DDFE546ACC}" type="presOf" srcId="{B8870EC5-F141-4FC8-8FCB-F2F4A9509E30}" destId="{6B959499-B825-4B41-815E-7BEF409A0A67}" srcOrd="0" destOrd="0" presId="urn:microsoft.com/office/officeart/2005/8/layout/radial4"/>
    <dgm:cxn modelId="{6FF5BB9E-16FB-4BF3-89DC-7C67CE81DBE5}" type="presOf" srcId="{5EDD2E85-1AB7-46AA-9EED-5FE5D5F0A7C3}" destId="{2E9DE5DF-760A-4AC3-A541-0CABECC16375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05EA4C01-3C97-4E30-9CDF-AECB062658CF}" type="presOf" srcId="{0A8166A1-363B-41F4-BEDA-C5864D21345D}" destId="{7386C97D-53FD-4E0F-8AF8-27CF9CCD7353}" srcOrd="0" destOrd="0" presId="urn:microsoft.com/office/officeart/2005/8/layout/radial4"/>
    <dgm:cxn modelId="{C88764F3-09C7-4E08-8AFB-6A2663781911}" type="presOf" srcId="{5C01BC9E-BC41-4FF2-BD48-3D6ED65BBF33}" destId="{7F7F1AA0-1054-4E2E-B9D8-6ACBF35AAE4E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D5B5602A-0E67-4D63-97A5-EA5008998E36}" type="presOf" srcId="{A50BC872-8B36-4BEF-82D2-4CE1C08E640A}" destId="{6437EB59-2FD6-49AB-AABA-2CC9A271E21D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B4AA5262-57A1-4AFC-BDFB-517BE9BE6F39}" type="presOf" srcId="{EE9CEA88-C662-4228-A241-90AEFDE1BE53}" destId="{9E6C3FBF-D97F-45DF-AFB0-2319F277A3D9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03AF3762-395E-4F93-896B-613C4300B627}" type="presParOf" srcId="{6437EB59-2FD6-49AB-AABA-2CC9A271E21D}" destId="{7F7F1AA0-1054-4E2E-B9D8-6ACBF35AAE4E}" srcOrd="0" destOrd="0" presId="urn:microsoft.com/office/officeart/2005/8/layout/radial4"/>
    <dgm:cxn modelId="{64D54BB5-5AD6-4561-97CA-6985BBDC1DD0}" type="presParOf" srcId="{6437EB59-2FD6-49AB-AABA-2CC9A271E21D}" destId="{9E6C3FBF-D97F-45DF-AFB0-2319F277A3D9}" srcOrd="1" destOrd="0" presId="urn:microsoft.com/office/officeart/2005/8/layout/radial4"/>
    <dgm:cxn modelId="{2B91F2F5-D990-455F-9C1B-14D832A97C79}" type="presParOf" srcId="{6437EB59-2FD6-49AB-AABA-2CC9A271E21D}" destId="{6B959499-B825-4B41-815E-7BEF409A0A67}" srcOrd="2" destOrd="0" presId="urn:microsoft.com/office/officeart/2005/8/layout/radial4"/>
    <dgm:cxn modelId="{2BDF978F-008C-4A66-807D-A6C8C6E87CAF}" type="presParOf" srcId="{6437EB59-2FD6-49AB-AABA-2CC9A271E21D}" destId="{2E9DE5DF-760A-4AC3-A541-0CABECC16375}" srcOrd="3" destOrd="0" presId="urn:microsoft.com/office/officeart/2005/8/layout/radial4"/>
    <dgm:cxn modelId="{5E954E09-39A8-48D2-9FBD-D895B08C4ABE}" type="presParOf" srcId="{6437EB59-2FD6-49AB-AABA-2CC9A271E21D}" destId="{155B4C7E-FA37-4AF6-9DE3-88554268D369}" srcOrd="4" destOrd="0" presId="urn:microsoft.com/office/officeart/2005/8/layout/radial4"/>
    <dgm:cxn modelId="{2A36D67E-5260-4A70-B240-4ADA43F18ACF}" type="presParOf" srcId="{6437EB59-2FD6-49AB-AABA-2CC9A271E21D}" destId="{7386C97D-53FD-4E0F-8AF8-27CF9CCD7353}" srcOrd="5" destOrd="0" presId="urn:microsoft.com/office/officeart/2005/8/layout/radial4"/>
    <dgm:cxn modelId="{C30952DC-3D2E-4A75-AC2B-8720EE7FA5D0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- 2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3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4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Despertar breve (</a:t>
          </a:r>
          <a:r>
            <a:rPr lang="es-PE" dirty="0" smtClean="0">
              <a:latin typeface="Franklin Gothic Book"/>
            </a:rPr>
            <a:t>&lt; 10 </a:t>
          </a:r>
          <a:r>
            <a:rPr lang="es-PE" dirty="0" err="1" smtClean="0">
              <a:latin typeface="Franklin Gothic Book"/>
            </a:rPr>
            <a:t>seg</a:t>
          </a:r>
          <a:r>
            <a:rPr lang="es-PE" dirty="0" smtClean="0">
              <a:latin typeface="Franklin Gothic Book"/>
            </a:rPr>
            <a:t>) en respuesta a la voz y muestra contacto visual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SEDADO LEVEMENTE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Difícil de despertar, se despierta al estímulo verbal o a una sacudida suave pero se duerme de nuevo, sigue órdenes simples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Muestra una respuesta enérgica al golpe </a:t>
          </a:r>
          <a:r>
            <a:rPr lang="es-PE" dirty="0" err="1" smtClean="0"/>
            <a:t>glabelar</a:t>
          </a:r>
          <a:r>
            <a:rPr lang="es-PE" dirty="0" smtClean="0"/>
            <a:t> suave o al estímulo auditivo fuerte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DORMIDO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802F4C7-5A0E-419B-9A0D-A1863AF3F62B}" type="presOf" srcId="{5EDD2E85-1AB7-46AA-9EED-5FE5D5F0A7C3}" destId="{2E9DE5DF-760A-4AC3-A541-0CABECC16375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9755B92A-6BCC-4BA3-8E6C-F57E57AA4497}" type="presOf" srcId="{0A8166A1-363B-41F4-BEDA-C5864D21345D}" destId="{7386C97D-53FD-4E0F-8AF8-27CF9CCD7353}" srcOrd="0" destOrd="0" presId="urn:microsoft.com/office/officeart/2005/8/layout/radial4"/>
    <dgm:cxn modelId="{DDD07E7F-7930-4990-BE39-B13407B4EE28}" type="presOf" srcId="{7C12E7AF-5579-4835-891E-465F197832BF}" destId="{155B4C7E-FA37-4AF6-9DE3-88554268D369}" srcOrd="0" destOrd="0" presId="urn:microsoft.com/office/officeart/2005/8/layout/radial4"/>
    <dgm:cxn modelId="{70D6E82E-B8D5-4576-9E2C-3B5174909021}" type="presOf" srcId="{5C01BC9E-BC41-4FF2-BD48-3D6ED65BBF33}" destId="{7F7F1AA0-1054-4E2E-B9D8-6ACBF35AAE4E}" srcOrd="0" destOrd="0" presId="urn:microsoft.com/office/officeart/2005/8/layout/radial4"/>
    <dgm:cxn modelId="{6FF44C50-81C0-474A-81CF-70B09627188D}" type="presOf" srcId="{8A025AB1-41C4-4D8D-9F93-A78AA1019BD4}" destId="{4C2274D7-9D4B-4FBE-8E4A-044A1A400DD0}" srcOrd="0" destOrd="0" presId="urn:microsoft.com/office/officeart/2005/8/layout/radial4"/>
    <dgm:cxn modelId="{6CD8EFEE-4433-4EC2-B72B-1515B7ADC15E}" type="presOf" srcId="{B8870EC5-F141-4FC8-8FCB-F2F4A9509E30}" destId="{6B959499-B825-4B41-815E-7BEF409A0A67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37EC121C-BC69-4E05-A027-907BF3C1EDE3}" type="presOf" srcId="{EE9CEA88-C662-4228-A241-90AEFDE1BE53}" destId="{9E6C3FBF-D97F-45DF-AFB0-2319F277A3D9}" srcOrd="0" destOrd="0" presId="urn:microsoft.com/office/officeart/2005/8/layout/radial4"/>
    <dgm:cxn modelId="{F8EF5973-D98B-4021-97F2-9539BAC83EC2}" type="presOf" srcId="{A50BC872-8B36-4BEF-82D2-4CE1C08E640A}" destId="{6437EB59-2FD6-49AB-AABA-2CC9A271E21D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892A7FC5-0CF4-40DB-957A-4A21351F8781}" type="presParOf" srcId="{6437EB59-2FD6-49AB-AABA-2CC9A271E21D}" destId="{7F7F1AA0-1054-4E2E-B9D8-6ACBF35AAE4E}" srcOrd="0" destOrd="0" presId="urn:microsoft.com/office/officeart/2005/8/layout/radial4"/>
    <dgm:cxn modelId="{8A3CDF0E-0C68-4579-A2AE-13D897150257}" type="presParOf" srcId="{6437EB59-2FD6-49AB-AABA-2CC9A271E21D}" destId="{9E6C3FBF-D97F-45DF-AFB0-2319F277A3D9}" srcOrd="1" destOrd="0" presId="urn:microsoft.com/office/officeart/2005/8/layout/radial4"/>
    <dgm:cxn modelId="{ACBA13E7-CBBD-42A6-ADAD-B063F49FEE1C}" type="presParOf" srcId="{6437EB59-2FD6-49AB-AABA-2CC9A271E21D}" destId="{6B959499-B825-4B41-815E-7BEF409A0A67}" srcOrd="2" destOrd="0" presId="urn:microsoft.com/office/officeart/2005/8/layout/radial4"/>
    <dgm:cxn modelId="{FCA4CC3A-A698-4A5F-88D9-1A80ADC810A9}" type="presParOf" srcId="{6437EB59-2FD6-49AB-AABA-2CC9A271E21D}" destId="{2E9DE5DF-760A-4AC3-A541-0CABECC16375}" srcOrd="3" destOrd="0" presId="urn:microsoft.com/office/officeart/2005/8/layout/radial4"/>
    <dgm:cxn modelId="{1E4129CB-A1E9-44C5-B103-B0454F5C3F18}" type="presParOf" srcId="{6437EB59-2FD6-49AB-AABA-2CC9A271E21D}" destId="{155B4C7E-FA37-4AF6-9DE3-88554268D369}" srcOrd="4" destOrd="0" presId="urn:microsoft.com/office/officeart/2005/8/layout/radial4"/>
    <dgm:cxn modelId="{0BAEBE4F-2B5D-42AC-B279-9D11FC54C2A4}" type="presParOf" srcId="{6437EB59-2FD6-49AB-AABA-2CC9A271E21D}" destId="{7386C97D-53FD-4E0F-8AF8-27CF9CCD7353}" srcOrd="5" destOrd="0" presId="urn:microsoft.com/office/officeart/2005/8/layout/radial4"/>
    <dgm:cxn modelId="{C3A884E1-767A-499B-9984-A0E0F31F9289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- 3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3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4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Se mueve en respuesta a la voz pero sin contacto visual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MODERADA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Difícil de despertar, se despierta al estímulo verbal o a una sacudida suave pero se duerme de nuevo, sigue órdenes simples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Muestra una respuesta enérgica al golpe </a:t>
          </a:r>
          <a:r>
            <a:rPr lang="es-PE" dirty="0" err="1" smtClean="0"/>
            <a:t>glabelar</a:t>
          </a:r>
          <a:r>
            <a:rPr lang="es-PE" dirty="0" smtClean="0"/>
            <a:t> suave o al estímulo auditivo fuerte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DORMIDO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57B9093-0856-4BE5-A627-239B9AF01675}" type="presOf" srcId="{0A8166A1-363B-41F4-BEDA-C5864D21345D}" destId="{7386C97D-53FD-4E0F-8AF8-27CF9CCD7353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EBEAADED-585F-4EC2-B29C-C43B697CFACE}" type="presOf" srcId="{5C01BC9E-BC41-4FF2-BD48-3D6ED65BBF33}" destId="{7F7F1AA0-1054-4E2E-B9D8-6ACBF35AAE4E}" srcOrd="0" destOrd="0" presId="urn:microsoft.com/office/officeart/2005/8/layout/radial4"/>
    <dgm:cxn modelId="{F7C5C6F1-2FA4-4CB6-93E6-5B7891F1158B}" type="presOf" srcId="{B8870EC5-F141-4FC8-8FCB-F2F4A9509E30}" destId="{6B959499-B825-4B41-815E-7BEF409A0A67}" srcOrd="0" destOrd="0" presId="urn:microsoft.com/office/officeart/2005/8/layout/radial4"/>
    <dgm:cxn modelId="{05DA2731-8FDB-4106-9A60-9CD0456EEC1D}" type="presOf" srcId="{5EDD2E85-1AB7-46AA-9EED-5FE5D5F0A7C3}" destId="{2E9DE5DF-760A-4AC3-A541-0CABECC16375}" srcOrd="0" destOrd="0" presId="urn:microsoft.com/office/officeart/2005/8/layout/radial4"/>
    <dgm:cxn modelId="{D2605302-C64F-4FF0-9320-9D2CF5D8CC14}" type="presOf" srcId="{A50BC872-8B36-4BEF-82D2-4CE1C08E640A}" destId="{6437EB59-2FD6-49AB-AABA-2CC9A271E21D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2637C96D-3E83-4E46-BB4A-190D8DE30D54}" type="presOf" srcId="{EE9CEA88-C662-4228-A241-90AEFDE1BE53}" destId="{9E6C3FBF-D97F-45DF-AFB0-2319F277A3D9}" srcOrd="0" destOrd="0" presId="urn:microsoft.com/office/officeart/2005/8/layout/radial4"/>
    <dgm:cxn modelId="{E7C848BB-3F35-4DE1-848A-E8D27DD77354}" type="presOf" srcId="{7C12E7AF-5579-4835-891E-465F197832BF}" destId="{155B4C7E-FA37-4AF6-9DE3-88554268D369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0D8C343D-66FB-4E7D-8E89-540B9A2431B1}" type="presOf" srcId="{8A025AB1-41C4-4D8D-9F93-A78AA1019BD4}" destId="{4C2274D7-9D4B-4FBE-8E4A-044A1A400DD0}" srcOrd="0" destOrd="0" presId="urn:microsoft.com/office/officeart/2005/8/layout/radial4"/>
    <dgm:cxn modelId="{F1AC245A-B2D5-4715-B668-0D8FDE8CAE12}" type="presParOf" srcId="{6437EB59-2FD6-49AB-AABA-2CC9A271E21D}" destId="{7F7F1AA0-1054-4E2E-B9D8-6ACBF35AAE4E}" srcOrd="0" destOrd="0" presId="urn:microsoft.com/office/officeart/2005/8/layout/radial4"/>
    <dgm:cxn modelId="{F118582D-FFDD-416A-B6C8-B74383CA277C}" type="presParOf" srcId="{6437EB59-2FD6-49AB-AABA-2CC9A271E21D}" destId="{9E6C3FBF-D97F-45DF-AFB0-2319F277A3D9}" srcOrd="1" destOrd="0" presId="urn:microsoft.com/office/officeart/2005/8/layout/radial4"/>
    <dgm:cxn modelId="{85FEE3D4-C1E0-4413-95B6-31FF0D82F71C}" type="presParOf" srcId="{6437EB59-2FD6-49AB-AABA-2CC9A271E21D}" destId="{6B959499-B825-4B41-815E-7BEF409A0A67}" srcOrd="2" destOrd="0" presId="urn:microsoft.com/office/officeart/2005/8/layout/radial4"/>
    <dgm:cxn modelId="{88CCCCA9-BF0B-4E8F-9BBB-97C04EBDF459}" type="presParOf" srcId="{6437EB59-2FD6-49AB-AABA-2CC9A271E21D}" destId="{2E9DE5DF-760A-4AC3-A541-0CABECC16375}" srcOrd="3" destOrd="0" presId="urn:microsoft.com/office/officeart/2005/8/layout/radial4"/>
    <dgm:cxn modelId="{3A1B9C76-F2A4-42A3-B82F-6ABC08E3C784}" type="presParOf" srcId="{6437EB59-2FD6-49AB-AABA-2CC9A271E21D}" destId="{155B4C7E-FA37-4AF6-9DE3-88554268D369}" srcOrd="4" destOrd="0" presId="urn:microsoft.com/office/officeart/2005/8/layout/radial4"/>
    <dgm:cxn modelId="{CD241327-06A1-485A-B772-09F1F6A1808B}" type="presParOf" srcId="{6437EB59-2FD6-49AB-AABA-2CC9A271E21D}" destId="{7386C97D-53FD-4E0F-8AF8-27CF9CCD7353}" srcOrd="5" destOrd="0" presId="urn:microsoft.com/office/officeart/2005/8/layout/radial4"/>
    <dgm:cxn modelId="{9EC90D1D-895F-470A-BF10-7CE1AB9DDCA8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- 4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2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5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No responde a la voz pero se mueve en respuesta al estímulo físico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PROFUNDA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Se despierta al estímulo físico pero no se comunica o sigue comandos, puede moverse espontáneamente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MUY SEDADO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Muestra una respuesta lenta al golpe </a:t>
          </a:r>
          <a:r>
            <a:rPr lang="es-PE" dirty="0" err="1" smtClean="0"/>
            <a:t>glabelar</a:t>
          </a:r>
          <a:r>
            <a:rPr lang="es-PE" dirty="0" smtClean="0"/>
            <a:t> suave o al estímulo auditorio alto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DORMIDO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97359FB-4107-43C9-B99B-E924D4F87CFC}" type="presOf" srcId="{7C12E7AF-5579-4835-891E-465F197832BF}" destId="{155B4C7E-FA37-4AF6-9DE3-88554268D369}" srcOrd="0" destOrd="0" presId="urn:microsoft.com/office/officeart/2005/8/layout/radial4"/>
    <dgm:cxn modelId="{EF713C7B-8E64-4C36-B368-837339C59CAC}" type="presOf" srcId="{B8870EC5-F141-4FC8-8FCB-F2F4A9509E30}" destId="{6B959499-B825-4B41-815E-7BEF409A0A67}" srcOrd="0" destOrd="0" presId="urn:microsoft.com/office/officeart/2005/8/layout/radial4"/>
    <dgm:cxn modelId="{D600060B-FC24-4AC3-8239-0C7507FC3DA2}" type="presOf" srcId="{5C01BC9E-BC41-4FF2-BD48-3D6ED65BBF33}" destId="{7F7F1AA0-1054-4E2E-B9D8-6ACBF35AAE4E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69E2EAF4-290A-46FF-8AE9-D0831D460DCD}" type="presOf" srcId="{0A8166A1-363B-41F4-BEDA-C5864D21345D}" destId="{7386C97D-53FD-4E0F-8AF8-27CF9CCD7353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47E719EE-CC5A-4A52-BB00-DAE3635A21B6}" type="presOf" srcId="{A50BC872-8B36-4BEF-82D2-4CE1C08E640A}" destId="{6437EB59-2FD6-49AB-AABA-2CC9A271E21D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5735FED4-D5CF-41BC-AA54-7ADFA2801D86}" type="presOf" srcId="{EE9CEA88-C662-4228-A241-90AEFDE1BE53}" destId="{9E6C3FBF-D97F-45DF-AFB0-2319F277A3D9}" srcOrd="0" destOrd="0" presId="urn:microsoft.com/office/officeart/2005/8/layout/radial4"/>
    <dgm:cxn modelId="{9C52759F-C3FF-4D53-A003-09B25677E006}" type="presOf" srcId="{8A025AB1-41C4-4D8D-9F93-A78AA1019BD4}" destId="{4C2274D7-9D4B-4FBE-8E4A-044A1A400DD0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21CA4062-3054-4FDD-A490-7CCA972F332E}" type="presOf" srcId="{5EDD2E85-1AB7-46AA-9EED-5FE5D5F0A7C3}" destId="{2E9DE5DF-760A-4AC3-A541-0CABECC16375}" srcOrd="0" destOrd="0" presId="urn:microsoft.com/office/officeart/2005/8/layout/radial4"/>
    <dgm:cxn modelId="{940CAFF6-367E-4210-87E2-4086627B71DE}" type="presParOf" srcId="{6437EB59-2FD6-49AB-AABA-2CC9A271E21D}" destId="{7F7F1AA0-1054-4E2E-B9D8-6ACBF35AAE4E}" srcOrd="0" destOrd="0" presId="urn:microsoft.com/office/officeart/2005/8/layout/radial4"/>
    <dgm:cxn modelId="{25E24A11-165B-4221-A554-2DC51C0D375E}" type="presParOf" srcId="{6437EB59-2FD6-49AB-AABA-2CC9A271E21D}" destId="{9E6C3FBF-D97F-45DF-AFB0-2319F277A3D9}" srcOrd="1" destOrd="0" presId="urn:microsoft.com/office/officeart/2005/8/layout/radial4"/>
    <dgm:cxn modelId="{B1772C2A-D34D-4F8A-BBA3-AB4859D436FF}" type="presParOf" srcId="{6437EB59-2FD6-49AB-AABA-2CC9A271E21D}" destId="{6B959499-B825-4B41-815E-7BEF409A0A67}" srcOrd="2" destOrd="0" presId="urn:microsoft.com/office/officeart/2005/8/layout/radial4"/>
    <dgm:cxn modelId="{A8891B42-2687-4B5E-B290-2E26792B5BD2}" type="presParOf" srcId="{6437EB59-2FD6-49AB-AABA-2CC9A271E21D}" destId="{2E9DE5DF-760A-4AC3-A541-0CABECC16375}" srcOrd="3" destOrd="0" presId="urn:microsoft.com/office/officeart/2005/8/layout/radial4"/>
    <dgm:cxn modelId="{61465EF0-81BF-4EF7-85C5-6FD38F73FC72}" type="presParOf" srcId="{6437EB59-2FD6-49AB-AABA-2CC9A271E21D}" destId="{155B4C7E-FA37-4AF6-9DE3-88554268D369}" srcOrd="4" destOrd="0" presId="urn:microsoft.com/office/officeart/2005/8/layout/radial4"/>
    <dgm:cxn modelId="{4AD505AE-3736-4C6A-80C0-F52D9FB19575}" type="presParOf" srcId="{6437EB59-2FD6-49AB-AABA-2CC9A271E21D}" destId="{7386C97D-53FD-4E0F-8AF8-27CF9CCD7353}" srcOrd="5" destOrd="0" presId="urn:microsoft.com/office/officeart/2005/8/layout/radial4"/>
    <dgm:cxn modelId="{34CDED41-A817-41FD-B900-78BAD02F488E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- 5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1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6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No responde a la voz o al estímulo físico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DESPIERTA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Muestra mínima o ninguna respuesta al estímulo doloroso, no se comunica o sigue comandos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DESPIERTA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No muestra respuesta al golpe </a:t>
          </a:r>
          <a:r>
            <a:rPr lang="es-PE" dirty="0" err="1" smtClean="0"/>
            <a:t>glabelar</a:t>
          </a:r>
          <a:r>
            <a:rPr lang="es-PE" dirty="0" smtClean="0"/>
            <a:t> suave o al estímulo auditivo fuerte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DORMIDO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63AB0734-B850-4317-9AA1-AC212DFBA601}" type="presOf" srcId="{5C01BC9E-BC41-4FF2-BD48-3D6ED65BBF33}" destId="{7F7F1AA0-1054-4E2E-B9D8-6ACBF35AAE4E}" srcOrd="0" destOrd="0" presId="urn:microsoft.com/office/officeart/2005/8/layout/radial4"/>
    <dgm:cxn modelId="{85138D4C-86CE-4AED-9D3C-0AE9314B3CC0}" type="presOf" srcId="{0A8166A1-363B-41F4-BEDA-C5864D21345D}" destId="{7386C97D-53FD-4E0F-8AF8-27CF9CCD7353}" srcOrd="0" destOrd="0" presId="urn:microsoft.com/office/officeart/2005/8/layout/radial4"/>
    <dgm:cxn modelId="{2E886126-39DE-40EB-B370-078F1A18D954}" type="presOf" srcId="{A50BC872-8B36-4BEF-82D2-4CE1C08E640A}" destId="{6437EB59-2FD6-49AB-AABA-2CC9A271E21D}" srcOrd="0" destOrd="0" presId="urn:microsoft.com/office/officeart/2005/8/layout/radial4"/>
    <dgm:cxn modelId="{94556F44-9E54-4FB8-B8D8-02F73ED33CF0}" type="presOf" srcId="{8A025AB1-41C4-4D8D-9F93-A78AA1019BD4}" destId="{4C2274D7-9D4B-4FBE-8E4A-044A1A400DD0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6FCB1E63-74E9-49F1-A5AD-184DA269D059}" type="presOf" srcId="{B8870EC5-F141-4FC8-8FCB-F2F4A9509E30}" destId="{6B959499-B825-4B41-815E-7BEF409A0A67}" srcOrd="0" destOrd="0" presId="urn:microsoft.com/office/officeart/2005/8/layout/radial4"/>
    <dgm:cxn modelId="{36979F17-48CA-455B-9539-800B0D618BF7}" type="presOf" srcId="{EE9CEA88-C662-4228-A241-90AEFDE1BE53}" destId="{9E6C3FBF-D97F-45DF-AFB0-2319F277A3D9}" srcOrd="0" destOrd="0" presId="urn:microsoft.com/office/officeart/2005/8/layout/radial4"/>
    <dgm:cxn modelId="{59048988-261D-43B6-A6BF-63E17ACED133}" type="presOf" srcId="{7C12E7AF-5579-4835-891E-465F197832BF}" destId="{155B4C7E-FA37-4AF6-9DE3-88554268D369}" srcOrd="0" destOrd="0" presId="urn:microsoft.com/office/officeart/2005/8/layout/radial4"/>
    <dgm:cxn modelId="{3C22AAF9-B953-49AF-BE4D-4E6E6FC08F51}" type="presOf" srcId="{5EDD2E85-1AB7-46AA-9EED-5FE5D5F0A7C3}" destId="{2E9DE5DF-760A-4AC3-A541-0CABECC16375}" srcOrd="0" destOrd="0" presId="urn:microsoft.com/office/officeart/2005/8/layout/radial4"/>
    <dgm:cxn modelId="{467EF7BA-A099-4E22-9E23-9DB6B8CDE490}" type="presParOf" srcId="{6437EB59-2FD6-49AB-AABA-2CC9A271E21D}" destId="{7F7F1AA0-1054-4E2E-B9D8-6ACBF35AAE4E}" srcOrd="0" destOrd="0" presId="urn:microsoft.com/office/officeart/2005/8/layout/radial4"/>
    <dgm:cxn modelId="{1514E5FA-3A53-4367-BC99-F1C6C87C897F}" type="presParOf" srcId="{6437EB59-2FD6-49AB-AABA-2CC9A271E21D}" destId="{9E6C3FBF-D97F-45DF-AFB0-2319F277A3D9}" srcOrd="1" destOrd="0" presId="urn:microsoft.com/office/officeart/2005/8/layout/radial4"/>
    <dgm:cxn modelId="{61667E9C-66B4-472B-8EA9-94746AAF89E4}" type="presParOf" srcId="{6437EB59-2FD6-49AB-AABA-2CC9A271E21D}" destId="{6B959499-B825-4B41-815E-7BEF409A0A67}" srcOrd="2" destOrd="0" presId="urn:microsoft.com/office/officeart/2005/8/layout/radial4"/>
    <dgm:cxn modelId="{A482E6DF-32C4-457E-B7CC-308C3D2EE0E9}" type="presParOf" srcId="{6437EB59-2FD6-49AB-AABA-2CC9A271E21D}" destId="{2E9DE5DF-760A-4AC3-A541-0CABECC16375}" srcOrd="3" destOrd="0" presId="urn:microsoft.com/office/officeart/2005/8/layout/radial4"/>
    <dgm:cxn modelId="{17D50339-78B1-48C3-B4DD-D34F6E291EC5}" type="presParOf" srcId="{6437EB59-2FD6-49AB-AABA-2CC9A271E21D}" destId="{155B4C7E-FA37-4AF6-9DE3-88554268D369}" srcOrd="4" destOrd="0" presId="urn:microsoft.com/office/officeart/2005/8/layout/radial4"/>
    <dgm:cxn modelId="{B917A0E2-7348-4443-A3F1-99637A5640A0}" type="presParOf" srcId="{6437EB59-2FD6-49AB-AABA-2CC9A271E21D}" destId="{7386C97D-53FD-4E0F-8AF8-27CF9CCD7353}" srcOrd="5" destOrd="0" presId="urn:microsoft.com/office/officeart/2005/8/layout/radial4"/>
    <dgm:cxn modelId="{64728868-0279-4F19-84EE-B3E65D7C7D15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F55FA68-84B9-4BA9-A76D-26A393634868}" type="doc">
      <dgm:prSet loTypeId="urn:microsoft.com/office/officeart/2005/8/layout/radial5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2D384907-7F99-45CB-B6B5-9434A1046444}">
      <dgm:prSet phldrT="[Texto]"/>
      <dgm:spPr/>
      <dgm:t>
        <a:bodyPr/>
        <a:lstStyle/>
        <a:p>
          <a:r>
            <a:rPr lang="es-PE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B09C54-5A94-4AC6-9BAA-83114DB1CE4B}" type="parTrans" cxnId="{E2D2CE52-1BD2-4C53-861D-0DB2ABB43554}">
      <dgm:prSet/>
      <dgm:spPr/>
      <dgm:t>
        <a:bodyPr/>
        <a:lstStyle/>
        <a:p>
          <a:endParaRPr lang="es-PE"/>
        </a:p>
      </dgm:t>
    </dgm:pt>
    <dgm:pt modelId="{4908E454-5A00-4774-8449-78A9D2F6B546}" type="sibTrans" cxnId="{E2D2CE52-1BD2-4C53-861D-0DB2ABB43554}">
      <dgm:prSet/>
      <dgm:spPr/>
      <dgm:t>
        <a:bodyPr/>
        <a:lstStyle/>
        <a:p>
          <a:endParaRPr lang="es-PE"/>
        </a:p>
      </dgm:t>
    </dgm:pt>
    <dgm:pt modelId="{E01F0E0C-217D-4060-B3B7-CC0B03C3E5E4}">
      <dgm:prSet phldrT="[Texto]" custT="1"/>
      <dgm:spPr/>
      <dgm:t>
        <a:bodyPr/>
        <a:lstStyle/>
        <a:p>
          <a:r>
            <a:rPr lang="es-P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Terapia dirigida por </a:t>
          </a:r>
          <a:r>
            <a:rPr lang="es-PE" sz="16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</a:t>
          </a:r>
          <a:r>
            <a:rPr lang="es-P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PE" sz="16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jetivos</a:t>
          </a:r>
          <a:endParaRPr lang="es-PE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0EF173-778F-4E47-B9E3-079E30A78C56}" type="parTrans" cxnId="{21BA8D6F-100D-40D2-93FA-6443A7DEF820}">
      <dgm:prSet/>
      <dgm:spPr/>
      <dgm:t>
        <a:bodyPr/>
        <a:lstStyle/>
        <a:p>
          <a:endParaRPr lang="es-PE"/>
        </a:p>
      </dgm:t>
    </dgm:pt>
    <dgm:pt modelId="{46795E0D-F657-4729-B9A8-569125020036}" type="sibTrans" cxnId="{21BA8D6F-100D-40D2-93FA-6443A7DEF820}">
      <dgm:prSet/>
      <dgm:spPr/>
      <dgm:t>
        <a:bodyPr/>
        <a:lstStyle/>
        <a:p>
          <a:endParaRPr lang="es-PE"/>
        </a:p>
      </dgm:t>
    </dgm:pt>
    <dgm:pt modelId="{E9ABCE48-5035-46A0-BB2A-E95127A62BC7}">
      <dgm:prSet phldrT="[Texto]" custT="1"/>
      <dgm:spPr/>
      <dgm:t>
        <a:bodyPr/>
        <a:lstStyle/>
        <a:p>
          <a:r>
            <a:rPr lang="es-P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Evaluación regular de los niveles de sedación con escalas validadas</a:t>
          </a:r>
          <a:endParaRPr lang="es-PE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618176-C85B-4DFD-94B6-B608EF05DD22}" type="parTrans" cxnId="{17ED12E8-38CF-4B7F-A532-39A20AC48C18}">
      <dgm:prSet/>
      <dgm:spPr/>
      <dgm:t>
        <a:bodyPr/>
        <a:lstStyle/>
        <a:p>
          <a:endParaRPr lang="es-PE"/>
        </a:p>
      </dgm:t>
    </dgm:pt>
    <dgm:pt modelId="{1106A0B6-483A-47C6-80FD-22390D63E44D}" type="sibTrans" cxnId="{17ED12E8-38CF-4B7F-A532-39A20AC48C18}">
      <dgm:prSet/>
      <dgm:spPr/>
      <dgm:t>
        <a:bodyPr/>
        <a:lstStyle/>
        <a:p>
          <a:endParaRPr lang="es-PE"/>
        </a:p>
      </dgm:t>
    </dgm:pt>
    <dgm:pt modelId="{0E5DC986-706E-4B9B-8746-962B3B2D44F3}">
      <dgm:prSet phldrT="[Texto]" custT="1"/>
      <dgm:spPr/>
      <dgm:t>
        <a:bodyPr/>
        <a:lstStyle/>
        <a:p>
          <a:r>
            <a:rPr lang="es-P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Dosificación de los sedantes para lograr el objetivo establecido</a:t>
          </a:r>
          <a:endParaRPr lang="es-PE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0AEEA3-FF96-4808-8914-979ADC700B01}" type="parTrans" cxnId="{25F922C3-BDD8-46B8-8EE1-40799D85D250}">
      <dgm:prSet/>
      <dgm:spPr/>
      <dgm:t>
        <a:bodyPr/>
        <a:lstStyle/>
        <a:p>
          <a:endParaRPr lang="es-PE"/>
        </a:p>
      </dgm:t>
    </dgm:pt>
    <dgm:pt modelId="{04ED4B1F-477C-4CC2-935B-FCF2C4456A64}" type="sibTrans" cxnId="{25F922C3-BDD8-46B8-8EE1-40799D85D250}">
      <dgm:prSet/>
      <dgm:spPr/>
      <dgm:t>
        <a:bodyPr/>
        <a:lstStyle/>
        <a:p>
          <a:endParaRPr lang="es-PE"/>
        </a:p>
      </dgm:t>
    </dgm:pt>
    <dgm:pt modelId="{638A359C-76B6-42D2-B11D-950C7235925E}">
      <dgm:prSet phldrT="[Texto]" custT="1"/>
      <dgm:spPr/>
      <dgm:t>
        <a:bodyPr/>
        <a:lstStyle/>
        <a:p>
          <a:r>
            <a:rPr lang="es-PE" sz="16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Reevaluación</a:t>
          </a:r>
          <a:r>
            <a:rPr lang="es-PE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del objetivo de la sedación de acuerdo a la condición del paciente</a:t>
          </a:r>
          <a:endParaRPr lang="es-PE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90A91-AC3F-4814-9809-DC105BA8DEE3}" type="parTrans" cxnId="{37C91B5A-3925-4DBE-8F9C-414D63BE7ED6}">
      <dgm:prSet/>
      <dgm:spPr/>
      <dgm:t>
        <a:bodyPr/>
        <a:lstStyle/>
        <a:p>
          <a:endParaRPr lang="es-PE"/>
        </a:p>
      </dgm:t>
    </dgm:pt>
    <dgm:pt modelId="{3B55714E-955C-4450-92A1-8D217230047D}" type="sibTrans" cxnId="{37C91B5A-3925-4DBE-8F9C-414D63BE7ED6}">
      <dgm:prSet/>
      <dgm:spPr/>
      <dgm:t>
        <a:bodyPr/>
        <a:lstStyle/>
        <a:p>
          <a:endParaRPr lang="es-PE"/>
        </a:p>
      </dgm:t>
    </dgm:pt>
    <dgm:pt modelId="{B5D2A066-6B03-4DBF-8516-23BC66F6535F}" type="pres">
      <dgm:prSet presAssocID="{5F55FA68-84B9-4BA9-A76D-26A3936348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C4A9E4D-AAD3-4CD7-844C-1E5A9560404A}" type="pres">
      <dgm:prSet presAssocID="{2D384907-7F99-45CB-B6B5-9434A1046444}" presName="centerShape" presStyleLbl="node0" presStyleIdx="0" presStyleCnt="1"/>
      <dgm:spPr/>
      <dgm:t>
        <a:bodyPr/>
        <a:lstStyle/>
        <a:p>
          <a:endParaRPr lang="es-PE"/>
        </a:p>
      </dgm:t>
    </dgm:pt>
    <dgm:pt modelId="{E013BF79-219E-4BD5-806A-1455750ABC1D}" type="pres">
      <dgm:prSet presAssocID="{840EF173-778F-4E47-B9E3-079E30A78C56}" presName="parTrans" presStyleLbl="sibTrans2D1" presStyleIdx="0" presStyleCnt="4"/>
      <dgm:spPr/>
      <dgm:t>
        <a:bodyPr/>
        <a:lstStyle/>
        <a:p>
          <a:endParaRPr lang="es-PE"/>
        </a:p>
      </dgm:t>
    </dgm:pt>
    <dgm:pt modelId="{42A2B582-8B9E-4E9A-988C-D176D8F05FA7}" type="pres">
      <dgm:prSet presAssocID="{840EF173-778F-4E47-B9E3-079E30A78C56}" presName="connectorText" presStyleLbl="sibTrans2D1" presStyleIdx="0" presStyleCnt="4"/>
      <dgm:spPr/>
      <dgm:t>
        <a:bodyPr/>
        <a:lstStyle/>
        <a:p>
          <a:endParaRPr lang="es-PE"/>
        </a:p>
      </dgm:t>
    </dgm:pt>
    <dgm:pt modelId="{214D8800-900F-40E5-988F-9F0B0708E72A}" type="pres">
      <dgm:prSet presAssocID="{E01F0E0C-217D-4060-B3B7-CC0B03C3E5E4}" presName="node" presStyleLbl="node1" presStyleIdx="0" presStyleCnt="4" custScaleX="16704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AC71780-5A43-42F0-89D7-595485331743}" type="pres">
      <dgm:prSet presAssocID="{DE618176-C85B-4DFD-94B6-B608EF05DD22}" presName="parTrans" presStyleLbl="sibTrans2D1" presStyleIdx="1" presStyleCnt="4"/>
      <dgm:spPr/>
      <dgm:t>
        <a:bodyPr/>
        <a:lstStyle/>
        <a:p>
          <a:endParaRPr lang="es-PE"/>
        </a:p>
      </dgm:t>
    </dgm:pt>
    <dgm:pt modelId="{BCD88236-5B34-46EA-AE1F-B55D2F3D5278}" type="pres">
      <dgm:prSet presAssocID="{DE618176-C85B-4DFD-94B6-B608EF05DD22}" presName="connectorText" presStyleLbl="sibTrans2D1" presStyleIdx="1" presStyleCnt="4"/>
      <dgm:spPr/>
      <dgm:t>
        <a:bodyPr/>
        <a:lstStyle/>
        <a:p>
          <a:endParaRPr lang="es-PE"/>
        </a:p>
      </dgm:t>
    </dgm:pt>
    <dgm:pt modelId="{6DD438C2-4CAF-4847-AAD3-9C8D850EE4E9}" type="pres">
      <dgm:prSet presAssocID="{E9ABCE48-5035-46A0-BB2A-E95127A62BC7}" presName="node" presStyleLbl="node1" presStyleIdx="1" presStyleCnt="4" custScaleX="167040" custRadScaleRad="12268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660B454-042D-4E77-B1BB-545BBE1D1205}" type="pres">
      <dgm:prSet presAssocID="{EF0AEEA3-FF96-4808-8914-979ADC700B01}" presName="parTrans" presStyleLbl="sibTrans2D1" presStyleIdx="2" presStyleCnt="4"/>
      <dgm:spPr/>
      <dgm:t>
        <a:bodyPr/>
        <a:lstStyle/>
        <a:p>
          <a:endParaRPr lang="es-PE"/>
        </a:p>
      </dgm:t>
    </dgm:pt>
    <dgm:pt modelId="{B4AA4760-7993-4C06-B332-94208253EB90}" type="pres">
      <dgm:prSet presAssocID="{EF0AEEA3-FF96-4808-8914-979ADC700B01}" presName="connectorText" presStyleLbl="sibTrans2D1" presStyleIdx="2" presStyleCnt="4"/>
      <dgm:spPr/>
      <dgm:t>
        <a:bodyPr/>
        <a:lstStyle/>
        <a:p>
          <a:endParaRPr lang="es-PE"/>
        </a:p>
      </dgm:t>
    </dgm:pt>
    <dgm:pt modelId="{5C354D21-15E7-4448-847A-04A9A5F1219D}" type="pres">
      <dgm:prSet presAssocID="{0E5DC986-706E-4B9B-8746-962B3B2D44F3}" presName="node" presStyleLbl="node1" presStyleIdx="2" presStyleCnt="4" custScaleX="16704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46CCF82-2831-493A-A2C4-3C54D5079F00}" type="pres">
      <dgm:prSet presAssocID="{6E690A91-AC3F-4814-9809-DC105BA8DEE3}" presName="parTrans" presStyleLbl="sibTrans2D1" presStyleIdx="3" presStyleCnt="4"/>
      <dgm:spPr/>
      <dgm:t>
        <a:bodyPr/>
        <a:lstStyle/>
        <a:p>
          <a:endParaRPr lang="es-PE"/>
        </a:p>
      </dgm:t>
    </dgm:pt>
    <dgm:pt modelId="{9F468EB0-ACFF-4026-BB7E-7C2EEA63C8EF}" type="pres">
      <dgm:prSet presAssocID="{6E690A91-AC3F-4814-9809-DC105BA8DEE3}" presName="connectorText" presStyleLbl="sibTrans2D1" presStyleIdx="3" presStyleCnt="4"/>
      <dgm:spPr/>
      <dgm:t>
        <a:bodyPr/>
        <a:lstStyle/>
        <a:p>
          <a:endParaRPr lang="es-PE"/>
        </a:p>
      </dgm:t>
    </dgm:pt>
    <dgm:pt modelId="{BEA4FBC0-48CE-459C-A4AB-8CDFA2CF1A82}" type="pres">
      <dgm:prSet presAssocID="{638A359C-76B6-42D2-B11D-950C7235925E}" presName="node" presStyleLbl="node1" presStyleIdx="3" presStyleCnt="4" custScaleX="167040" custRadScaleRad="12268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A7845C4-7422-4FF8-A597-D23AA039535D}" type="presOf" srcId="{6E690A91-AC3F-4814-9809-DC105BA8DEE3}" destId="{F46CCF82-2831-493A-A2C4-3C54D5079F00}" srcOrd="0" destOrd="0" presId="urn:microsoft.com/office/officeart/2005/8/layout/radial5"/>
    <dgm:cxn modelId="{F23E78FE-E184-4431-B230-6938EFA30946}" type="presOf" srcId="{E9ABCE48-5035-46A0-BB2A-E95127A62BC7}" destId="{6DD438C2-4CAF-4847-AAD3-9C8D850EE4E9}" srcOrd="0" destOrd="0" presId="urn:microsoft.com/office/officeart/2005/8/layout/radial5"/>
    <dgm:cxn modelId="{D75338D6-23E0-40E4-B743-585DD2863B94}" type="presOf" srcId="{EF0AEEA3-FF96-4808-8914-979ADC700B01}" destId="{D660B454-042D-4E77-B1BB-545BBE1D1205}" srcOrd="0" destOrd="0" presId="urn:microsoft.com/office/officeart/2005/8/layout/radial5"/>
    <dgm:cxn modelId="{15791C2E-F96A-4F3D-BF00-F63074406647}" type="presOf" srcId="{5F55FA68-84B9-4BA9-A76D-26A393634868}" destId="{B5D2A066-6B03-4DBF-8516-23BC66F6535F}" srcOrd="0" destOrd="0" presId="urn:microsoft.com/office/officeart/2005/8/layout/radial5"/>
    <dgm:cxn modelId="{21BA8D6F-100D-40D2-93FA-6443A7DEF820}" srcId="{2D384907-7F99-45CB-B6B5-9434A1046444}" destId="{E01F0E0C-217D-4060-B3B7-CC0B03C3E5E4}" srcOrd="0" destOrd="0" parTransId="{840EF173-778F-4E47-B9E3-079E30A78C56}" sibTransId="{46795E0D-F657-4729-B9A8-569125020036}"/>
    <dgm:cxn modelId="{25F922C3-BDD8-46B8-8EE1-40799D85D250}" srcId="{2D384907-7F99-45CB-B6B5-9434A1046444}" destId="{0E5DC986-706E-4B9B-8746-962B3B2D44F3}" srcOrd="2" destOrd="0" parTransId="{EF0AEEA3-FF96-4808-8914-979ADC700B01}" sibTransId="{04ED4B1F-477C-4CC2-935B-FCF2C4456A64}"/>
    <dgm:cxn modelId="{CA712B0D-04F9-4461-8B61-8308D4F14569}" type="presOf" srcId="{E01F0E0C-217D-4060-B3B7-CC0B03C3E5E4}" destId="{214D8800-900F-40E5-988F-9F0B0708E72A}" srcOrd="0" destOrd="0" presId="urn:microsoft.com/office/officeart/2005/8/layout/radial5"/>
    <dgm:cxn modelId="{65D1FC91-8D9A-46D3-949C-7D8D62462F7A}" type="presOf" srcId="{DE618176-C85B-4DFD-94B6-B608EF05DD22}" destId="{8AC71780-5A43-42F0-89D7-595485331743}" srcOrd="0" destOrd="0" presId="urn:microsoft.com/office/officeart/2005/8/layout/radial5"/>
    <dgm:cxn modelId="{37C91B5A-3925-4DBE-8F9C-414D63BE7ED6}" srcId="{2D384907-7F99-45CB-B6B5-9434A1046444}" destId="{638A359C-76B6-42D2-B11D-950C7235925E}" srcOrd="3" destOrd="0" parTransId="{6E690A91-AC3F-4814-9809-DC105BA8DEE3}" sibTransId="{3B55714E-955C-4450-92A1-8D217230047D}"/>
    <dgm:cxn modelId="{17ED12E8-38CF-4B7F-A532-39A20AC48C18}" srcId="{2D384907-7F99-45CB-B6B5-9434A1046444}" destId="{E9ABCE48-5035-46A0-BB2A-E95127A62BC7}" srcOrd="1" destOrd="0" parTransId="{DE618176-C85B-4DFD-94B6-B608EF05DD22}" sibTransId="{1106A0B6-483A-47C6-80FD-22390D63E44D}"/>
    <dgm:cxn modelId="{74E7AFC4-BB95-45A9-A1E2-8C63C950574C}" type="presOf" srcId="{2D384907-7F99-45CB-B6B5-9434A1046444}" destId="{7C4A9E4D-AAD3-4CD7-844C-1E5A9560404A}" srcOrd="0" destOrd="0" presId="urn:microsoft.com/office/officeart/2005/8/layout/radial5"/>
    <dgm:cxn modelId="{2AA6D77A-B077-47A8-8915-F8BEACD57121}" type="presOf" srcId="{EF0AEEA3-FF96-4808-8914-979ADC700B01}" destId="{B4AA4760-7993-4C06-B332-94208253EB90}" srcOrd="1" destOrd="0" presId="urn:microsoft.com/office/officeart/2005/8/layout/radial5"/>
    <dgm:cxn modelId="{8F1B3A0C-8A48-4FB8-A0A0-18ABD1A0AD96}" type="presOf" srcId="{840EF173-778F-4E47-B9E3-079E30A78C56}" destId="{42A2B582-8B9E-4E9A-988C-D176D8F05FA7}" srcOrd="1" destOrd="0" presId="urn:microsoft.com/office/officeart/2005/8/layout/radial5"/>
    <dgm:cxn modelId="{AB9B4D43-C175-41A6-BED0-E19497A611EC}" type="presOf" srcId="{0E5DC986-706E-4B9B-8746-962B3B2D44F3}" destId="{5C354D21-15E7-4448-847A-04A9A5F1219D}" srcOrd="0" destOrd="0" presId="urn:microsoft.com/office/officeart/2005/8/layout/radial5"/>
    <dgm:cxn modelId="{F3072801-A7AF-414E-B2CC-883032F98AF2}" type="presOf" srcId="{840EF173-778F-4E47-B9E3-079E30A78C56}" destId="{E013BF79-219E-4BD5-806A-1455750ABC1D}" srcOrd="0" destOrd="0" presId="urn:microsoft.com/office/officeart/2005/8/layout/radial5"/>
    <dgm:cxn modelId="{E2D2CE52-1BD2-4C53-861D-0DB2ABB43554}" srcId="{5F55FA68-84B9-4BA9-A76D-26A393634868}" destId="{2D384907-7F99-45CB-B6B5-9434A1046444}" srcOrd="0" destOrd="0" parTransId="{8CB09C54-5A94-4AC6-9BAA-83114DB1CE4B}" sibTransId="{4908E454-5A00-4774-8449-78A9D2F6B546}"/>
    <dgm:cxn modelId="{323C785B-729C-471F-8F41-92DB927FDA6A}" type="presOf" srcId="{6E690A91-AC3F-4814-9809-DC105BA8DEE3}" destId="{9F468EB0-ACFF-4026-BB7E-7C2EEA63C8EF}" srcOrd="1" destOrd="0" presId="urn:microsoft.com/office/officeart/2005/8/layout/radial5"/>
    <dgm:cxn modelId="{38EDD586-CBAC-4884-BAF2-4C6D2794A3EB}" type="presOf" srcId="{DE618176-C85B-4DFD-94B6-B608EF05DD22}" destId="{BCD88236-5B34-46EA-AE1F-B55D2F3D5278}" srcOrd="1" destOrd="0" presId="urn:microsoft.com/office/officeart/2005/8/layout/radial5"/>
    <dgm:cxn modelId="{C12468B7-1F3B-4584-BEBF-8B3D27E751F7}" type="presOf" srcId="{638A359C-76B6-42D2-B11D-950C7235925E}" destId="{BEA4FBC0-48CE-459C-A4AB-8CDFA2CF1A82}" srcOrd="0" destOrd="0" presId="urn:microsoft.com/office/officeart/2005/8/layout/radial5"/>
    <dgm:cxn modelId="{1CC7F2AE-7A4D-42CB-82EB-03A253B61BB4}" type="presParOf" srcId="{B5D2A066-6B03-4DBF-8516-23BC66F6535F}" destId="{7C4A9E4D-AAD3-4CD7-844C-1E5A9560404A}" srcOrd="0" destOrd="0" presId="urn:microsoft.com/office/officeart/2005/8/layout/radial5"/>
    <dgm:cxn modelId="{7851EA7F-83C6-439E-A0D4-AE845330920A}" type="presParOf" srcId="{B5D2A066-6B03-4DBF-8516-23BC66F6535F}" destId="{E013BF79-219E-4BD5-806A-1455750ABC1D}" srcOrd="1" destOrd="0" presId="urn:microsoft.com/office/officeart/2005/8/layout/radial5"/>
    <dgm:cxn modelId="{F3B6C19B-85E8-486C-9957-2629F492C651}" type="presParOf" srcId="{E013BF79-219E-4BD5-806A-1455750ABC1D}" destId="{42A2B582-8B9E-4E9A-988C-D176D8F05FA7}" srcOrd="0" destOrd="0" presId="urn:microsoft.com/office/officeart/2005/8/layout/radial5"/>
    <dgm:cxn modelId="{2673166D-5337-4DCB-A997-67F38CA3B486}" type="presParOf" srcId="{B5D2A066-6B03-4DBF-8516-23BC66F6535F}" destId="{214D8800-900F-40E5-988F-9F0B0708E72A}" srcOrd="2" destOrd="0" presId="urn:microsoft.com/office/officeart/2005/8/layout/radial5"/>
    <dgm:cxn modelId="{6B13DE81-587F-4396-9B85-54CD138BDD45}" type="presParOf" srcId="{B5D2A066-6B03-4DBF-8516-23BC66F6535F}" destId="{8AC71780-5A43-42F0-89D7-595485331743}" srcOrd="3" destOrd="0" presId="urn:microsoft.com/office/officeart/2005/8/layout/radial5"/>
    <dgm:cxn modelId="{1884C990-FB52-4DDB-914B-B61E22C07E3A}" type="presParOf" srcId="{8AC71780-5A43-42F0-89D7-595485331743}" destId="{BCD88236-5B34-46EA-AE1F-B55D2F3D5278}" srcOrd="0" destOrd="0" presId="urn:microsoft.com/office/officeart/2005/8/layout/radial5"/>
    <dgm:cxn modelId="{A5EA3228-05D4-458E-B401-3627899A1246}" type="presParOf" srcId="{B5D2A066-6B03-4DBF-8516-23BC66F6535F}" destId="{6DD438C2-4CAF-4847-AAD3-9C8D850EE4E9}" srcOrd="4" destOrd="0" presId="urn:microsoft.com/office/officeart/2005/8/layout/radial5"/>
    <dgm:cxn modelId="{7C4FFD34-FA0F-48F3-B40D-8AE8AFAE6702}" type="presParOf" srcId="{B5D2A066-6B03-4DBF-8516-23BC66F6535F}" destId="{D660B454-042D-4E77-B1BB-545BBE1D1205}" srcOrd="5" destOrd="0" presId="urn:microsoft.com/office/officeart/2005/8/layout/radial5"/>
    <dgm:cxn modelId="{50311F1E-5C77-4C80-B818-1DD183180F3A}" type="presParOf" srcId="{D660B454-042D-4E77-B1BB-545BBE1D1205}" destId="{B4AA4760-7993-4C06-B332-94208253EB90}" srcOrd="0" destOrd="0" presId="urn:microsoft.com/office/officeart/2005/8/layout/radial5"/>
    <dgm:cxn modelId="{21A45F67-CE4C-405A-85E8-F0E911BF4AF5}" type="presParOf" srcId="{B5D2A066-6B03-4DBF-8516-23BC66F6535F}" destId="{5C354D21-15E7-4448-847A-04A9A5F1219D}" srcOrd="6" destOrd="0" presId="urn:microsoft.com/office/officeart/2005/8/layout/radial5"/>
    <dgm:cxn modelId="{7F030BF7-2F18-45BB-8583-DF748A9D6AF7}" type="presParOf" srcId="{B5D2A066-6B03-4DBF-8516-23BC66F6535F}" destId="{F46CCF82-2831-493A-A2C4-3C54D5079F00}" srcOrd="7" destOrd="0" presId="urn:microsoft.com/office/officeart/2005/8/layout/radial5"/>
    <dgm:cxn modelId="{E0324AA8-19F3-44D6-88D3-038ACF929F4E}" type="presParOf" srcId="{F46CCF82-2831-493A-A2C4-3C54D5079F00}" destId="{9F468EB0-ACFF-4026-BB7E-7C2EEA63C8EF}" srcOrd="0" destOrd="0" presId="urn:microsoft.com/office/officeart/2005/8/layout/radial5"/>
    <dgm:cxn modelId="{F60FE763-192D-4CE1-AF36-09D9040A8F3C}" type="presParOf" srcId="{B5D2A066-6B03-4DBF-8516-23BC66F6535F}" destId="{BEA4FBC0-48CE-459C-A4AB-8CDFA2CF1A8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199DFE-FC71-45CC-8059-ECA5E02BC13C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BB1E70C9-7290-4719-96E2-46DB638D9B5E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Controlar primero el dolor y la agitación.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C3C5DE-E23F-46EE-9DCA-89197E865F2B}" type="parTrans" cxnId="{1BB55BDF-94E8-4887-B01A-ADA430CC0A2E}">
      <dgm:prSet/>
      <dgm:spPr/>
      <dgm:t>
        <a:bodyPr/>
        <a:lstStyle/>
        <a:p>
          <a:endParaRPr lang="es-PE"/>
        </a:p>
      </dgm:t>
    </dgm:pt>
    <dgm:pt modelId="{7B56A130-7027-4D22-A54E-DA82AABEA740}" type="sibTrans" cxnId="{1BB55BDF-94E8-4887-B01A-ADA430CC0A2E}">
      <dgm:prSet/>
      <dgm:spPr/>
      <dgm:t>
        <a:bodyPr/>
        <a:lstStyle/>
        <a:p>
          <a:endParaRPr lang="es-PE"/>
        </a:p>
      </dgm:t>
    </dgm:pt>
    <dgm:pt modelId="{24A26D9C-40F6-421B-9A24-3EFDFF03806E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Considerar que el nivel de sedación adecuado se modifica en el tiempo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5F305D-2691-4CDC-905F-B5DBA967B883}" type="parTrans" cxnId="{1642EFB9-5C64-4EE1-A958-C38519BC9BAB}">
      <dgm:prSet/>
      <dgm:spPr/>
      <dgm:t>
        <a:bodyPr/>
        <a:lstStyle/>
        <a:p>
          <a:endParaRPr lang="es-PE"/>
        </a:p>
      </dgm:t>
    </dgm:pt>
    <dgm:pt modelId="{C46CF5E1-409A-44E6-908B-127832B1F748}" type="sibTrans" cxnId="{1642EFB9-5C64-4EE1-A958-C38519BC9BAB}">
      <dgm:prSet/>
      <dgm:spPr/>
      <dgm:t>
        <a:bodyPr/>
        <a:lstStyle/>
        <a:p>
          <a:endParaRPr lang="es-PE"/>
        </a:p>
      </dgm:t>
    </dgm:pt>
    <dgm:pt modelId="{8C7AA236-3267-4DA1-983F-FBD5A2180356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Establecer un nivel de sedación adecuado para la condición de cada paciente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03069E-D04C-4584-962E-EE12DA960D49}" type="parTrans" cxnId="{6E84011B-7C41-423D-8BB1-B6F11E92E22C}">
      <dgm:prSet/>
      <dgm:spPr/>
      <dgm:t>
        <a:bodyPr/>
        <a:lstStyle/>
        <a:p>
          <a:endParaRPr lang="es-PE"/>
        </a:p>
      </dgm:t>
    </dgm:pt>
    <dgm:pt modelId="{17076ABC-161D-45DC-B16C-6CC007C91634}" type="sibTrans" cxnId="{6E84011B-7C41-423D-8BB1-B6F11E92E22C}">
      <dgm:prSet/>
      <dgm:spPr/>
      <dgm:t>
        <a:bodyPr/>
        <a:lstStyle/>
        <a:p>
          <a:endParaRPr lang="es-PE"/>
        </a:p>
      </dgm:t>
    </dgm:pt>
    <dgm:pt modelId="{316CCF4C-946B-4B3A-BF68-7611134CB335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Usar una herramienta de evaluación de la sedación validada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714000-B7BB-4070-8991-9C94B6381A9D}" type="parTrans" cxnId="{702B2B3D-A1E1-4A35-9AE9-0A360890DB48}">
      <dgm:prSet/>
      <dgm:spPr/>
      <dgm:t>
        <a:bodyPr/>
        <a:lstStyle/>
        <a:p>
          <a:endParaRPr lang="es-PE"/>
        </a:p>
      </dgm:t>
    </dgm:pt>
    <dgm:pt modelId="{61E645A5-1EC3-486D-8CFF-5FF56F740AB4}" type="sibTrans" cxnId="{702B2B3D-A1E1-4A35-9AE9-0A360890DB48}">
      <dgm:prSet/>
      <dgm:spPr/>
      <dgm:t>
        <a:bodyPr/>
        <a:lstStyle/>
        <a:p>
          <a:endParaRPr lang="es-PE"/>
        </a:p>
      </dgm:t>
    </dgm:pt>
    <dgm:pt modelId="{1178222D-2140-44C4-8528-11D642675328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Elegir el método de administración del fármaco: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34CC1-B670-43D4-AACF-528D00A7B9D6}" type="parTrans" cxnId="{F60F402A-038D-4E69-B409-EE0E7323CDD1}">
      <dgm:prSet/>
      <dgm:spPr/>
      <dgm:t>
        <a:bodyPr/>
        <a:lstStyle/>
        <a:p>
          <a:endParaRPr lang="es-PE"/>
        </a:p>
      </dgm:t>
    </dgm:pt>
    <dgm:pt modelId="{1EF49D8C-A9B9-4A2A-B98F-8CC6F7FC1F99}" type="sibTrans" cxnId="{F60F402A-038D-4E69-B409-EE0E7323CDD1}">
      <dgm:prSet/>
      <dgm:spPr/>
      <dgm:t>
        <a:bodyPr/>
        <a:lstStyle/>
        <a:p>
          <a:endParaRPr lang="es-PE"/>
        </a:p>
      </dgm:t>
    </dgm:pt>
    <dgm:pt modelId="{46393ED7-48DC-4B80-B318-E401854C2805}">
      <dgm:prSet phldrT="[Texto]" custT="1"/>
      <dgm:spPr/>
      <dgm:t>
        <a:bodyPr/>
        <a:lstStyle/>
        <a:p>
          <a:r>
            <a:rPr lang="es-PE" sz="1400" dirty="0" err="1" smtClean="0"/>
            <a:t>Análgésicos</a:t>
          </a:r>
          <a:endParaRPr lang="es-PE" sz="1400" dirty="0"/>
        </a:p>
      </dgm:t>
    </dgm:pt>
    <dgm:pt modelId="{B0AAC996-5AF3-496D-BE39-93F8E678F942}" type="parTrans" cxnId="{77372E7E-49BB-4385-837D-0D5500E55B85}">
      <dgm:prSet/>
      <dgm:spPr/>
      <dgm:t>
        <a:bodyPr/>
        <a:lstStyle/>
        <a:p>
          <a:endParaRPr lang="es-PE"/>
        </a:p>
      </dgm:t>
    </dgm:pt>
    <dgm:pt modelId="{FAB17692-8461-4DB5-97BE-4745287444A3}" type="sibTrans" cxnId="{77372E7E-49BB-4385-837D-0D5500E55B85}">
      <dgm:prSet/>
      <dgm:spPr/>
      <dgm:t>
        <a:bodyPr/>
        <a:lstStyle/>
        <a:p>
          <a:endParaRPr lang="es-PE"/>
        </a:p>
      </dgm:t>
    </dgm:pt>
    <dgm:pt modelId="{0C93B2A3-76A8-4D0B-95F9-98CD86F8EEA9}">
      <dgm:prSet phldrT="[Texto]" custT="1"/>
      <dgm:spPr/>
      <dgm:t>
        <a:bodyPr/>
        <a:lstStyle/>
        <a:p>
          <a:r>
            <a:rPr lang="es-PE" sz="1400" dirty="0" err="1" smtClean="0"/>
            <a:t>Médicación</a:t>
          </a:r>
          <a:r>
            <a:rPr lang="es-PE" sz="1400" dirty="0" smtClean="0"/>
            <a:t> </a:t>
          </a:r>
          <a:r>
            <a:rPr lang="es-PE" sz="1400" dirty="0" err="1" smtClean="0"/>
            <a:t>antidelirio</a:t>
          </a:r>
          <a:endParaRPr lang="es-PE" sz="1400" dirty="0"/>
        </a:p>
      </dgm:t>
    </dgm:pt>
    <dgm:pt modelId="{3DDF8DBD-643A-4593-8221-A8056C6FB36C}" type="parTrans" cxnId="{0430E935-5F4D-4EFF-9ABB-19ACD086C6E5}">
      <dgm:prSet/>
      <dgm:spPr/>
      <dgm:t>
        <a:bodyPr/>
        <a:lstStyle/>
        <a:p>
          <a:endParaRPr lang="es-PE"/>
        </a:p>
      </dgm:t>
    </dgm:pt>
    <dgm:pt modelId="{84BFEB28-AD9B-437E-88DB-2586237E7143}" type="sibTrans" cxnId="{0430E935-5F4D-4EFF-9ABB-19ACD086C6E5}">
      <dgm:prSet/>
      <dgm:spPr/>
      <dgm:t>
        <a:bodyPr/>
        <a:lstStyle/>
        <a:p>
          <a:endParaRPr lang="es-PE"/>
        </a:p>
      </dgm:t>
    </dgm:pt>
    <dgm:pt modelId="{A5B81F85-8FAB-4005-95BB-AC5B7ACAC293}">
      <dgm:prSet phldrT="[Texto]" custT="1"/>
      <dgm:spPr/>
      <dgm:t>
        <a:bodyPr/>
        <a:lstStyle/>
        <a:p>
          <a:r>
            <a:rPr lang="es-PE" sz="1400" dirty="0" smtClean="0"/>
            <a:t>Escalas subjetivas de evaluación de la sedación</a:t>
          </a:r>
          <a:endParaRPr lang="es-PE" sz="1400" dirty="0"/>
        </a:p>
      </dgm:t>
    </dgm:pt>
    <dgm:pt modelId="{6E6ACC53-3F29-43B9-BC47-3FB716DE9F3A}" type="parTrans" cxnId="{E2926C1A-31D3-4CDB-8CEA-56FA77E2FF27}">
      <dgm:prSet/>
      <dgm:spPr/>
      <dgm:t>
        <a:bodyPr/>
        <a:lstStyle/>
        <a:p>
          <a:endParaRPr lang="es-PE"/>
        </a:p>
      </dgm:t>
    </dgm:pt>
    <dgm:pt modelId="{5ACFB00A-CA16-44F5-855C-DE6A86B0970E}" type="sibTrans" cxnId="{E2926C1A-31D3-4CDB-8CEA-56FA77E2FF27}">
      <dgm:prSet/>
      <dgm:spPr/>
      <dgm:t>
        <a:bodyPr/>
        <a:lstStyle/>
        <a:p>
          <a:endParaRPr lang="es-PE"/>
        </a:p>
      </dgm:t>
    </dgm:pt>
    <dgm:pt modelId="{DC680D8B-2FD0-4D9D-8FE8-06A2DA40FA3F}">
      <dgm:prSet phldrT="[Texto]" custT="1"/>
      <dgm:spPr/>
      <dgm:t>
        <a:bodyPr/>
        <a:lstStyle/>
        <a:p>
          <a:r>
            <a:rPr lang="es-PE" sz="1400" dirty="0" smtClean="0"/>
            <a:t>Instrumentos objetivos de la sedación</a:t>
          </a:r>
          <a:endParaRPr lang="es-PE" sz="1400" dirty="0"/>
        </a:p>
      </dgm:t>
    </dgm:pt>
    <dgm:pt modelId="{BF3D193C-2A33-4795-AB1C-3C099AFA5073}" type="parTrans" cxnId="{ABA75ED1-6CB8-4EE3-B3C8-831B39AB0B36}">
      <dgm:prSet/>
      <dgm:spPr/>
      <dgm:t>
        <a:bodyPr/>
        <a:lstStyle/>
        <a:p>
          <a:endParaRPr lang="es-PE"/>
        </a:p>
      </dgm:t>
    </dgm:pt>
    <dgm:pt modelId="{04B11DEB-F16D-4272-9652-CC7479A2CAA5}" type="sibTrans" cxnId="{ABA75ED1-6CB8-4EE3-B3C8-831B39AB0B36}">
      <dgm:prSet/>
      <dgm:spPr/>
      <dgm:t>
        <a:bodyPr/>
        <a:lstStyle/>
        <a:p>
          <a:endParaRPr lang="es-PE"/>
        </a:p>
      </dgm:t>
    </dgm:pt>
    <dgm:pt modelId="{C2C79387-A81D-4530-87F0-E8838383FEC0}">
      <dgm:prSet phldrT="[Texto]" custT="1"/>
      <dgm:spPr/>
      <dgm:t>
        <a:bodyPr/>
        <a:lstStyle/>
        <a:p>
          <a:r>
            <a:rPr lang="es-PE" sz="1400" dirty="0" smtClean="0"/>
            <a:t>Pacientes sin VM y </a:t>
          </a:r>
          <a:r>
            <a:rPr lang="es-PE" sz="1400" dirty="0" err="1" smtClean="0"/>
            <a:t>hemodinámicamente</a:t>
          </a:r>
          <a:r>
            <a:rPr lang="es-PE" sz="1400" dirty="0" smtClean="0"/>
            <a:t> estables: Sedación menos agresiva</a:t>
          </a:r>
          <a:endParaRPr lang="es-PE" sz="1400" dirty="0"/>
        </a:p>
      </dgm:t>
    </dgm:pt>
    <dgm:pt modelId="{09A66426-144E-43F5-A43F-FAB69BAE4D64}" type="parTrans" cxnId="{B1255E92-350F-448A-A559-A85CB8708293}">
      <dgm:prSet/>
      <dgm:spPr/>
      <dgm:t>
        <a:bodyPr/>
        <a:lstStyle/>
        <a:p>
          <a:endParaRPr lang="es-PE"/>
        </a:p>
      </dgm:t>
    </dgm:pt>
    <dgm:pt modelId="{E032C6A3-615B-4ACD-A88F-5A716F092D57}" type="sibTrans" cxnId="{B1255E92-350F-448A-A559-A85CB8708293}">
      <dgm:prSet/>
      <dgm:spPr/>
      <dgm:t>
        <a:bodyPr/>
        <a:lstStyle/>
        <a:p>
          <a:endParaRPr lang="es-PE"/>
        </a:p>
      </dgm:t>
    </dgm:pt>
    <dgm:pt modelId="{A8D232E2-7DEC-4DEF-BB38-26487BF2E200}">
      <dgm:prSet phldrT="[Texto]" custT="1"/>
      <dgm:spPr/>
      <dgm:t>
        <a:bodyPr/>
        <a:lstStyle/>
        <a:p>
          <a:r>
            <a:rPr lang="es-PE" sz="1400" dirty="0" smtClean="0"/>
            <a:t>Pacientes con manifestaciones o complicaciones severas: Sedación más pesada </a:t>
          </a:r>
          <a:endParaRPr lang="es-PE" sz="1400" dirty="0"/>
        </a:p>
      </dgm:t>
    </dgm:pt>
    <dgm:pt modelId="{64392388-5459-4B0B-9AF4-11466A857E82}" type="parTrans" cxnId="{4705AF72-8B81-47A9-9FC8-94BCFEE49F07}">
      <dgm:prSet/>
      <dgm:spPr/>
      <dgm:t>
        <a:bodyPr/>
        <a:lstStyle/>
        <a:p>
          <a:endParaRPr lang="es-PE"/>
        </a:p>
      </dgm:t>
    </dgm:pt>
    <dgm:pt modelId="{0F0343D0-212A-4B52-AA85-E640E54606A9}" type="sibTrans" cxnId="{4705AF72-8B81-47A9-9FC8-94BCFEE49F07}">
      <dgm:prSet/>
      <dgm:spPr/>
      <dgm:t>
        <a:bodyPr/>
        <a:lstStyle/>
        <a:p>
          <a:endParaRPr lang="es-PE"/>
        </a:p>
      </dgm:t>
    </dgm:pt>
    <dgm:pt modelId="{7F653BFC-825D-430E-8737-C227BD7C9EE9}">
      <dgm:prSet phldrT="[Texto]" custT="1"/>
      <dgm:spPr/>
      <dgm:t>
        <a:bodyPr/>
        <a:lstStyle/>
        <a:p>
          <a:r>
            <a:rPr lang="es-PE" sz="1400" dirty="0" smtClean="0"/>
            <a:t>Según la condición actual del paciente</a:t>
          </a:r>
          <a:endParaRPr lang="es-PE" sz="1400" dirty="0"/>
        </a:p>
      </dgm:t>
    </dgm:pt>
    <dgm:pt modelId="{1DD20AAB-24DC-4219-81CD-D01123AE8867}" type="parTrans" cxnId="{333A3A32-531A-4F57-B7E2-CBA5C3936481}">
      <dgm:prSet/>
      <dgm:spPr/>
      <dgm:t>
        <a:bodyPr/>
        <a:lstStyle/>
        <a:p>
          <a:endParaRPr lang="es-PE"/>
        </a:p>
      </dgm:t>
    </dgm:pt>
    <dgm:pt modelId="{7F6438B2-9794-4DEB-9E3D-8451368D1DBD}" type="sibTrans" cxnId="{333A3A32-531A-4F57-B7E2-CBA5C3936481}">
      <dgm:prSet/>
      <dgm:spPr/>
      <dgm:t>
        <a:bodyPr/>
        <a:lstStyle/>
        <a:p>
          <a:endParaRPr lang="es-PE"/>
        </a:p>
      </dgm:t>
    </dgm:pt>
    <dgm:pt modelId="{8BDD4A43-F9A7-4942-BFE7-AF5FB7567390}">
      <dgm:prSet phldrT="[Texto]" custT="1"/>
      <dgm:spPr/>
      <dgm:t>
        <a:bodyPr/>
        <a:lstStyle/>
        <a:p>
          <a:r>
            <a:rPr lang="es-PE" sz="1400" dirty="0" smtClean="0"/>
            <a:t>Dosis intermitente vs infusión continua</a:t>
          </a:r>
          <a:endParaRPr lang="es-PE" sz="1400" dirty="0"/>
        </a:p>
      </dgm:t>
    </dgm:pt>
    <dgm:pt modelId="{934F1FA8-7433-4ABF-B894-020E15A66D76}" type="parTrans" cxnId="{613991B1-3329-4F3C-9B97-011E606BC1EE}">
      <dgm:prSet/>
      <dgm:spPr/>
      <dgm:t>
        <a:bodyPr/>
        <a:lstStyle/>
        <a:p>
          <a:endParaRPr lang="es-PE"/>
        </a:p>
      </dgm:t>
    </dgm:pt>
    <dgm:pt modelId="{8AB9A53B-4C8F-4156-832B-BA1ECDC06103}" type="sibTrans" cxnId="{613991B1-3329-4F3C-9B97-011E606BC1EE}">
      <dgm:prSet/>
      <dgm:spPr/>
      <dgm:t>
        <a:bodyPr/>
        <a:lstStyle/>
        <a:p>
          <a:endParaRPr lang="es-PE"/>
        </a:p>
      </dgm:t>
    </dgm:pt>
    <dgm:pt modelId="{FCF76B35-A7DD-4A0B-8607-8B2E2ABFEBE6}">
      <dgm:prSet phldrT="[Texto]" custT="1"/>
      <dgm:spPr/>
      <dgm:t>
        <a:bodyPr/>
        <a:lstStyle/>
        <a:p>
          <a:r>
            <a:rPr lang="es-PE" sz="1400" dirty="0" smtClean="0"/>
            <a:t>Interrupción diaria de la sedación y analgesia + Pruebas de respiración espontánea</a:t>
          </a:r>
          <a:endParaRPr lang="es-PE" sz="1400" dirty="0"/>
        </a:p>
      </dgm:t>
    </dgm:pt>
    <dgm:pt modelId="{CA14B43C-CD24-424A-9009-9E5DB22D5493}" type="parTrans" cxnId="{7086F961-FDE5-4E75-A4BD-9FB675DE7761}">
      <dgm:prSet/>
      <dgm:spPr/>
      <dgm:t>
        <a:bodyPr/>
        <a:lstStyle/>
        <a:p>
          <a:endParaRPr lang="es-PE"/>
        </a:p>
      </dgm:t>
    </dgm:pt>
    <dgm:pt modelId="{43F8DD6E-2D49-4520-8397-859F54A72409}" type="sibTrans" cxnId="{7086F961-FDE5-4E75-A4BD-9FB675DE7761}">
      <dgm:prSet/>
      <dgm:spPr/>
      <dgm:t>
        <a:bodyPr/>
        <a:lstStyle/>
        <a:p>
          <a:endParaRPr lang="es-PE"/>
        </a:p>
      </dgm:t>
    </dgm:pt>
    <dgm:pt modelId="{48AE1032-7DCF-45DE-9E31-0BC3AFD7031A}" type="pres">
      <dgm:prSet presAssocID="{F1199DFE-FC71-45CC-8059-ECA5E02BC13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FDF82988-3833-4E21-B895-04E15A273C55}" type="pres">
      <dgm:prSet presAssocID="{BB1E70C9-7290-4719-96E2-46DB638D9B5E}" presName="parentLin" presStyleCnt="0"/>
      <dgm:spPr/>
    </dgm:pt>
    <dgm:pt modelId="{01CB9B45-F3BB-42FE-B8F2-8BC3837F8632}" type="pres">
      <dgm:prSet presAssocID="{BB1E70C9-7290-4719-96E2-46DB638D9B5E}" presName="parentLeftMargin" presStyleLbl="node1" presStyleIdx="0" presStyleCnt="6"/>
      <dgm:spPr/>
      <dgm:t>
        <a:bodyPr/>
        <a:lstStyle/>
        <a:p>
          <a:endParaRPr lang="es-PE"/>
        </a:p>
      </dgm:t>
    </dgm:pt>
    <dgm:pt modelId="{6BCB0267-62C3-4DF9-A4D3-6F00B26420FE}" type="pres">
      <dgm:prSet presAssocID="{BB1E70C9-7290-4719-96E2-46DB638D9B5E}" presName="parentText" presStyleLbl="node1" presStyleIdx="0" presStyleCnt="6" custScaleX="13267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2C33D1C-4952-45F9-ADF1-B3FE9A415930}" type="pres">
      <dgm:prSet presAssocID="{BB1E70C9-7290-4719-96E2-46DB638D9B5E}" presName="negativeSpace" presStyleCnt="0"/>
      <dgm:spPr/>
    </dgm:pt>
    <dgm:pt modelId="{D40B983B-86EE-4970-91BF-23C827AFDDFF}" type="pres">
      <dgm:prSet presAssocID="{BB1E70C9-7290-4719-96E2-46DB638D9B5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2C5AF7A-677A-4D06-8551-8845F1BC7D94}" type="pres">
      <dgm:prSet presAssocID="{7B56A130-7027-4D22-A54E-DA82AABEA740}" presName="spaceBetweenRectangles" presStyleCnt="0"/>
      <dgm:spPr/>
    </dgm:pt>
    <dgm:pt modelId="{0D219DD6-2768-47CF-8404-613DBF7DE61F}" type="pres">
      <dgm:prSet presAssocID="{316CCF4C-946B-4B3A-BF68-7611134CB335}" presName="parentLin" presStyleCnt="0"/>
      <dgm:spPr/>
    </dgm:pt>
    <dgm:pt modelId="{492E2E66-5D76-42A4-8037-B56A08DE3DC6}" type="pres">
      <dgm:prSet presAssocID="{316CCF4C-946B-4B3A-BF68-7611134CB335}" presName="parentLeftMargin" presStyleLbl="node1" presStyleIdx="0" presStyleCnt="6"/>
      <dgm:spPr/>
      <dgm:t>
        <a:bodyPr/>
        <a:lstStyle/>
        <a:p>
          <a:endParaRPr lang="es-PE"/>
        </a:p>
      </dgm:t>
    </dgm:pt>
    <dgm:pt modelId="{5022CE53-DA23-4208-9EA4-EE7AC6382142}" type="pres">
      <dgm:prSet presAssocID="{316CCF4C-946B-4B3A-BF68-7611134CB335}" presName="parentText" presStyleLbl="node1" presStyleIdx="1" presStyleCnt="6" custScaleX="13267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6FDD7E3-C347-4DC6-9FF3-BFF811118AD4}" type="pres">
      <dgm:prSet presAssocID="{316CCF4C-946B-4B3A-BF68-7611134CB335}" presName="negativeSpace" presStyleCnt="0"/>
      <dgm:spPr/>
    </dgm:pt>
    <dgm:pt modelId="{033C0947-0501-4DAC-838F-E258B3335A47}" type="pres">
      <dgm:prSet presAssocID="{316CCF4C-946B-4B3A-BF68-7611134CB335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3D97B4B-7C99-400C-BC85-DCE2739071A4}" type="pres">
      <dgm:prSet presAssocID="{61E645A5-1EC3-486D-8CFF-5FF56F740AB4}" presName="spaceBetweenRectangles" presStyleCnt="0"/>
      <dgm:spPr/>
    </dgm:pt>
    <dgm:pt modelId="{DDC4A1D7-33C6-4DAC-82BF-B9688E0196F4}" type="pres">
      <dgm:prSet presAssocID="{8C7AA236-3267-4DA1-983F-FBD5A2180356}" presName="parentLin" presStyleCnt="0"/>
      <dgm:spPr/>
    </dgm:pt>
    <dgm:pt modelId="{9B52F805-DA59-4A8C-8611-0935335AA9F2}" type="pres">
      <dgm:prSet presAssocID="{8C7AA236-3267-4DA1-983F-FBD5A2180356}" presName="parentLeftMargin" presStyleLbl="node1" presStyleIdx="1" presStyleCnt="6"/>
      <dgm:spPr/>
      <dgm:t>
        <a:bodyPr/>
        <a:lstStyle/>
        <a:p>
          <a:endParaRPr lang="es-PE"/>
        </a:p>
      </dgm:t>
    </dgm:pt>
    <dgm:pt modelId="{D0840012-5FBF-4A0F-9557-A92DE479DD9E}" type="pres">
      <dgm:prSet presAssocID="{8C7AA236-3267-4DA1-983F-FBD5A2180356}" presName="parentText" presStyleLbl="node1" presStyleIdx="2" presStyleCnt="6" custScaleX="13267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63704F1-AD5E-4066-BED8-673E890C5E2E}" type="pres">
      <dgm:prSet presAssocID="{8C7AA236-3267-4DA1-983F-FBD5A2180356}" presName="negativeSpace" presStyleCnt="0"/>
      <dgm:spPr/>
    </dgm:pt>
    <dgm:pt modelId="{269D07E1-1036-4C56-AE28-8EE4F4C1FF37}" type="pres">
      <dgm:prSet presAssocID="{8C7AA236-3267-4DA1-983F-FBD5A2180356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7061F06-E14B-4C7D-ACDA-AEE91FCC82A7}" type="pres">
      <dgm:prSet presAssocID="{17076ABC-161D-45DC-B16C-6CC007C91634}" presName="spaceBetweenRectangles" presStyleCnt="0"/>
      <dgm:spPr/>
    </dgm:pt>
    <dgm:pt modelId="{DE3E219F-008A-4C7D-914A-2313C0568AD0}" type="pres">
      <dgm:prSet presAssocID="{24A26D9C-40F6-421B-9A24-3EFDFF03806E}" presName="parentLin" presStyleCnt="0"/>
      <dgm:spPr/>
    </dgm:pt>
    <dgm:pt modelId="{07D4BDCE-1D35-4A05-8140-BF71424B75C9}" type="pres">
      <dgm:prSet presAssocID="{24A26D9C-40F6-421B-9A24-3EFDFF03806E}" presName="parentLeftMargin" presStyleLbl="node1" presStyleIdx="2" presStyleCnt="6"/>
      <dgm:spPr/>
      <dgm:t>
        <a:bodyPr/>
        <a:lstStyle/>
        <a:p>
          <a:endParaRPr lang="es-PE"/>
        </a:p>
      </dgm:t>
    </dgm:pt>
    <dgm:pt modelId="{D1A139DB-F4B5-41A4-9FCF-19045349024B}" type="pres">
      <dgm:prSet presAssocID="{24A26D9C-40F6-421B-9A24-3EFDFF03806E}" presName="parentText" presStyleLbl="node1" presStyleIdx="3" presStyleCnt="6" custScaleX="13267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16846E7-67FF-48E1-B7BE-67B59794B967}" type="pres">
      <dgm:prSet presAssocID="{24A26D9C-40F6-421B-9A24-3EFDFF03806E}" presName="negativeSpace" presStyleCnt="0"/>
      <dgm:spPr/>
    </dgm:pt>
    <dgm:pt modelId="{8FA1629C-C028-437C-BE15-89C29E11098D}" type="pres">
      <dgm:prSet presAssocID="{24A26D9C-40F6-421B-9A24-3EFDFF03806E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A7FD5AF-81D5-4192-95A4-38B515D2280C}" type="pres">
      <dgm:prSet presAssocID="{C46CF5E1-409A-44E6-908B-127832B1F748}" presName="spaceBetweenRectangles" presStyleCnt="0"/>
      <dgm:spPr/>
    </dgm:pt>
    <dgm:pt modelId="{D92FA248-B750-4ECC-AA2E-92230A2D1E83}" type="pres">
      <dgm:prSet presAssocID="{1178222D-2140-44C4-8528-11D642675328}" presName="parentLin" presStyleCnt="0"/>
      <dgm:spPr/>
    </dgm:pt>
    <dgm:pt modelId="{D4CC21FB-ED3E-4D71-8316-B92CEC1C7CEC}" type="pres">
      <dgm:prSet presAssocID="{1178222D-2140-44C4-8528-11D642675328}" presName="parentLeftMargin" presStyleLbl="node1" presStyleIdx="3" presStyleCnt="6"/>
      <dgm:spPr/>
      <dgm:t>
        <a:bodyPr/>
        <a:lstStyle/>
        <a:p>
          <a:endParaRPr lang="es-PE"/>
        </a:p>
      </dgm:t>
    </dgm:pt>
    <dgm:pt modelId="{76755BB6-C3A4-443E-9073-F073BA1B7CA2}" type="pres">
      <dgm:prSet presAssocID="{1178222D-2140-44C4-8528-11D642675328}" presName="parentText" presStyleLbl="node1" presStyleIdx="4" presStyleCnt="6" custScaleX="13267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E99CC88-6290-4192-9C7C-FB20C7A02E86}" type="pres">
      <dgm:prSet presAssocID="{1178222D-2140-44C4-8528-11D642675328}" presName="negativeSpace" presStyleCnt="0"/>
      <dgm:spPr/>
    </dgm:pt>
    <dgm:pt modelId="{87E4A756-F2A6-4193-9F21-09FD64E23FEA}" type="pres">
      <dgm:prSet presAssocID="{1178222D-2140-44C4-8528-11D642675328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78B4E0E-37FB-4393-BACF-BAD87AADAAA9}" type="pres">
      <dgm:prSet presAssocID="{1EF49D8C-A9B9-4A2A-B98F-8CC6F7FC1F99}" presName="spaceBetweenRectangles" presStyleCnt="0"/>
      <dgm:spPr/>
    </dgm:pt>
    <dgm:pt modelId="{64F79691-80B9-403F-9DCC-DD2A5CB46652}" type="pres">
      <dgm:prSet presAssocID="{FCF76B35-A7DD-4A0B-8607-8B2E2ABFEBE6}" presName="parentLin" presStyleCnt="0"/>
      <dgm:spPr/>
    </dgm:pt>
    <dgm:pt modelId="{74163927-9EE5-4C61-B23D-82D882EB0CBB}" type="pres">
      <dgm:prSet presAssocID="{FCF76B35-A7DD-4A0B-8607-8B2E2ABFEBE6}" presName="parentLeftMargin" presStyleLbl="node1" presStyleIdx="4" presStyleCnt="6"/>
      <dgm:spPr/>
      <dgm:t>
        <a:bodyPr/>
        <a:lstStyle/>
        <a:p>
          <a:endParaRPr lang="es-PE"/>
        </a:p>
      </dgm:t>
    </dgm:pt>
    <dgm:pt modelId="{1CFA2A20-9F2B-447A-950B-826A1D2B39E3}" type="pres">
      <dgm:prSet presAssocID="{FCF76B35-A7DD-4A0B-8607-8B2E2ABFEBE6}" presName="parentText" presStyleLbl="node1" presStyleIdx="5" presStyleCnt="6" custScaleX="132672" custLinFactNeighborX="-145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D28ADCA-359E-4190-B3F6-4C09BD1B5BE2}" type="pres">
      <dgm:prSet presAssocID="{FCF76B35-A7DD-4A0B-8607-8B2E2ABFEBE6}" presName="negativeSpace" presStyleCnt="0"/>
      <dgm:spPr/>
    </dgm:pt>
    <dgm:pt modelId="{315DF72E-BCA6-4B39-AA85-F18B387040C8}" type="pres">
      <dgm:prSet presAssocID="{FCF76B35-A7DD-4A0B-8607-8B2E2ABFEBE6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7372E7E-49BB-4385-837D-0D5500E55B85}" srcId="{BB1E70C9-7290-4719-96E2-46DB638D9B5E}" destId="{46393ED7-48DC-4B80-B318-E401854C2805}" srcOrd="0" destOrd="0" parTransId="{B0AAC996-5AF3-496D-BE39-93F8E678F942}" sibTransId="{FAB17692-8461-4DB5-97BE-4745287444A3}"/>
    <dgm:cxn modelId="{6E84011B-7C41-423D-8BB1-B6F11E92E22C}" srcId="{F1199DFE-FC71-45CC-8059-ECA5E02BC13C}" destId="{8C7AA236-3267-4DA1-983F-FBD5A2180356}" srcOrd="2" destOrd="0" parTransId="{BF03069E-D04C-4584-962E-EE12DA960D49}" sibTransId="{17076ABC-161D-45DC-B16C-6CC007C91634}"/>
    <dgm:cxn modelId="{89A7B529-2708-4A5F-A873-D63776C571AC}" type="presOf" srcId="{7F653BFC-825D-430E-8737-C227BD7C9EE9}" destId="{8FA1629C-C028-437C-BE15-89C29E11098D}" srcOrd="0" destOrd="0" presId="urn:microsoft.com/office/officeart/2005/8/layout/list1"/>
    <dgm:cxn modelId="{613991B1-3329-4F3C-9B97-011E606BC1EE}" srcId="{1178222D-2140-44C4-8528-11D642675328}" destId="{8BDD4A43-F9A7-4942-BFE7-AF5FB7567390}" srcOrd="0" destOrd="0" parTransId="{934F1FA8-7433-4ABF-B894-020E15A66D76}" sibTransId="{8AB9A53B-4C8F-4156-832B-BA1ECDC06103}"/>
    <dgm:cxn modelId="{1BB55BDF-94E8-4887-B01A-ADA430CC0A2E}" srcId="{F1199DFE-FC71-45CC-8059-ECA5E02BC13C}" destId="{BB1E70C9-7290-4719-96E2-46DB638D9B5E}" srcOrd="0" destOrd="0" parTransId="{67C3C5DE-E23F-46EE-9DCA-89197E865F2B}" sibTransId="{7B56A130-7027-4D22-A54E-DA82AABEA740}"/>
    <dgm:cxn modelId="{03CC9ABA-A7CD-4326-9EAD-663FA22D7D72}" type="presOf" srcId="{24A26D9C-40F6-421B-9A24-3EFDFF03806E}" destId="{D1A139DB-F4B5-41A4-9FCF-19045349024B}" srcOrd="1" destOrd="0" presId="urn:microsoft.com/office/officeart/2005/8/layout/list1"/>
    <dgm:cxn modelId="{068101D1-6BD8-4870-8A00-3666CE8F09D9}" type="presOf" srcId="{24A26D9C-40F6-421B-9A24-3EFDFF03806E}" destId="{07D4BDCE-1D35-4A05-8140-BF71424B75C9}" srcOrd="0" destOrd="0" presId="urn:microsoft.com/office/officeart/2005/8/layout/list1"/>
    <dgm:cxn modelId="{847FD6EB-70EA-4947-BDD1-F435F78F1CEB}" type="presOf" srcId="{DC680D8B-2FD0-4D9D-8FE8-06A2DA40FA3F}" destId="{033C0947-0501-4DAC-838F-E258B3335A47}" srcOrd="0" destOrd="1" presId="urn:microsoft.com/office/officeart/2005/8/layout/list1"/>
    <dgm:cxn modelId="{75649D9A-5682-4DAB-81C2-91DE9D8944A0}" type="presOf" srcId="{316CCF4C-946B-4B3A-BF68-7611134CB335}" destId="{492E2E66-5D76-42A4-8037-B56A08DE3DC6}" srcOrd="0" destOrd="0" presId="urn:microsoft.com/office/officeart/2005/8/layout/list1"/>
    <dgm:cxn modelId="{7086F961-FDE5-4E75-A4BD-9FB675DE7761}" srcId="{F1199DFE-FC71-45CC-8059-ECA5E02BC13C}" destId="{FCF76B35-A7DD-4A0B-8607-8B2E2ABFEBE6}" srcOrd="5" destOrd="0" parTransId="{CA14B43C-CD24-424A-9009-9E5DB22D5493}" sibTransId="{43F8DD6E-2D49-4520-8397-859F54A72409}"/>
    <dgm:cxn modelId="{ABA75ED1-6CB8-4EE3-B3C8-831B39AB0B36}" srcId="{316CCF4C-946B-4B3A-BF68-7611134CB335}" destId="{DC680D8B-2FD0-4D9D-8FE8-06A2DA40FA3F}" srcOrd="1" destOrd="0" parTransId="{BF3D193C-2A33-4795-AB1C-3C099AFA5073}" sibTransId="{04B11DEB-F16D-4272-9652-CC7479A2CAA5}"/>
    <dgm:cxn modelId="{43674CD9-F846-4BA4-A98C-573AB6DC5C67}" type="presOf" srcId="{A8D232E2-7DEC-4DEF-BB38-26487BF2E200}" destId="{269D07E1-1036-4C56-AE28-8EE4F4C1FF37}" srcOrd="0" destOrd="1" presId="urn:microsoft.com/office/officeart/2005/8/layout/list1"/>
    <dgm:cxn modelId="{00F8DEF4-59A4-4EE5-86DE-7E60593D3AF6}" type="presOf" srcId="{316CCF4C-946B-4B3A-BF68-7611134CB335}" destId="{5022CE53-DA23-4208-9EA4-EE7AC6382142}" srcOrd="1" destOrd="0" presId="urn:microsoft.com/office/officeart/2005/8/layout/list1"/>
    <dgm:cxn modelId="{8E27964E-CBFC-4F7E-AA2E-1DCC961D7307}" type="presOf" srcId="{8C7AA236-3267-4DA1-983F-FBD5A2180356}" destId="{D0840012-5FBF-4A0F-9557-A92DE479DD9E}" srcOrd="1" destOrd="0" presId="urn:microsoft.com/office/officeart/2005/8/layout/list1"/>
    <dgm:cxn modelId="{0CAA9BDF-F80E-4E3E-BBE2-BD98305B762E}" type="presOf" srcId="{8C7AA236-3267-4DA1-983F-FBD5A2180356}" destId="{9B52F805-DA59-4A8C-8611-0935335AA9F2}" srcOrd="0" destOrd="0" presId="urn:microsoft.com/office/officeart/2005/8/layout/list1"/>
    <dgm:cxn modelId="{E1D70CC3-6C18-4223-B87F-1484C3415208}" type="presOf" srcId="{FCF76B35-A7DD-4A0B-8607-8B2E2ABFEBE6}" destId="{74163927-9EE5-4C61-B23D-82D882EB0CBB}" srcOrd="0" destOrd="0" presId="urn:microsoft.com/office/officeart/2005/8/layout/list1"/>
    <dgm:cxn modelId="{3F2DA971-0CEF-45CA-AC96-71F0F88ACA05}" type="presOf" srcId="{8BDD4A43-F9A7-4942-BFE7-AF5FB7567390}" destId="{87E4A756-F2A6-4193-9F21-09FD64E23FEA}" srcOrd="0" destOrd="0" presId="urn:microsoft.com/office/officeart/2005/8/layout/list1"/>
    <dgm:cxn modelId="{0430E935-5F4D-4EFF-9ABB-19ACD086C6E5}" srcId="{BB1E70C9-7290-4719-96E2-46DB638D9B5E}" destId="{0C93B2A3-76A8-4D0B-95F9-98CD86F8EEA9}" srcOrd="1" destOrd="0" parTransId="{3DDF8DBD-643A-4593-8221-A8056C6FB36C}" sibTransId="{84BFEB28-AD9B-437E-88DB-2586237E7143}"/>
    <dgm:cxn modelId="{EE4842F3-5AE5-487C-9516-5E9F33AC6F06}" type="presOf" srcId="{1178222D-2140-44C4-8528-11D642675328}" destId="{D4CC21FB-ED3E-4D71-8316-B92CEC1C7CEC}" srcOrd="0" destOrd="0" presId="urn:microsoft.com/office/officeart/2005/8/layout/list1"/>
    <dgm:cxn modelId="{1642EFB9-5C64-4EE1-A958-C38519BC9BAB}" srcId="{F1199DFE-FC71-45CC-8059-ECA5E02BC13C}" destId="{24A26D9C-40F6-421B-9A24-3EFDFF03806E}" srcOrd="3" destOrd="0" parTransId="{185F305D-2691-4CDC-905F-B5DBA967B883}" sibTransId="{C46CF5E1-409A-44E6-908B-127832B1F748}"/>
    <dgm:cxn modelId="{702B2B3D-A1E1-4A35-9AE9-0A360890DB48}" srcId="{F1199DFE-FC71-45CC-8059-ECA5E02BC13C}" destId="{316CCF4C-946B-4B3A-BF68-7611134CB335}" srcOrd="1" destOrd="0" parTransId="{7D714000-B7BB-4070-8991-9C94B6381A9D}" sibTransId="{61E645A5-1EC3-486D-8CFF-5FF56F740AB4}"/>
    <dgm:cxn modelId="{D14AF422-1692-471A-9847-37B0BF2D5EEF}" type="presOf" srcId="{BB1E70C9-7290-4719-96E2-46DB638D9B5E}" destId="{6BCB0267-62C3-4DF9-A4D3-6F00B26420FE}" srcOrd="1" destOrd="0" presId="urn:microsoft.com/office/officeart/2005/8/layout/list1"/>
    <dgm:cxn modelId="{A366C9DA-9940-4134-9704-568DC1FFEFDC}" type="presOf" srcId="{A5B81F85-8FAB-4005-95BB-AC5B7ACAC293}" destId="{033C0947-0501-4DAC-838F-E258B3335A47}" srcOrd="0" destOrd="0" presId="urn:microsoft.com/office/officeart/2005/8/layout/list1"/>
    <dgm:cxn modelId="{F60F402A-038D-4E69-B409-EE0E7323CDD1}" srcId="{F1199DFE-FC71-45CC-8059-ECA5E02BC13C}" destId="{1178222D-2140-44C4-8528-11D642675328}" srcOrd="4" destOrd="0" parTransId="{84834CC1-B670-43D4-AACF-528D00A7B9D6}" sibTransId="{1EF49D8C-A9B9-4A2A-B98F-8CC6F7FC1F99}"/>
    <dgm:cxn modelId="{333A3A32-531A-4F57-B7E2-CBA5C3936481}" srcId="{24A26D9C-40F6-421B-9A24-3EFDFF03806E}" destId="{7F653BFC-825D-430E-8737-C227BD7C9EE9}" srcOrd="0" destOrd="0" parTransId="{1DD20AAB-24DC-4219-81CD-D01123AE8867}" sibTransId="{7F6438B2-9794-4DEB-9E3D-8451368D1DBD}"/>
    <dgm:cxn modelId="{8AD9257A-829D-49CB-B13A-F12DBFAF57A0}" type="presOf" srcId="{C2C79387-A81D-4530-87F0-E8838383FEC0}" destId="{269D07E1-1036-4C56-AE28-8EE4F4C1FF37}" srcOrd="0" destOrd="0" presId="urn:microsoft.com/office/officeart/2005/8/layout/list1"/>
    <dgm:cxn modelId="{86101C7D-D56D-425D-8E8F-4B177C45F044}" type="presOf" srcId="{46393ED7-48DC-4B80-B318-E401854C2805}" destId="{D40B983B-86EE-4970-91BF-23C827AFDDFF}" srcOrd="0" destOrd="0" presId="urn:microsoft.com/office/officeart/2005/8/layout/list1"/>
    <dgm:cxn modelId="{E2926C1A-31D3-4CDB-8CEA-56FA77E2FF27}" srcId="{316CCF4C-946B-4B3A-BF68-7611134CB335}" destId="{A5B81F85-8FAB-4005-95BB-AC5B7ACAC293}" srcOrd="0" destOrd="0" parTransId="{6E6ACC53-3F29-43B9-BC47-3FB716DE9F3A}" sibTransId="{5ACFB00A-CA16-44F5-855C-DE6A86B0970E}"/>
    <dgm:cxn modelId="{7DECC936-9418-4FE1-BA37-02C197BE9DB5}" type="presOf" srcId="{FCF76B35-A7DD-4A0B-8607-8B2E2ABFEBE6}" destId="{1CFA2A20-9F2B-447A-950B-826A1D2B39E3}" srcOrd="1" destOrd="0" presId="urn:microsoft.com/office/officeart/2005/8/layout/list1"/>
    <dgm:cxn modelId="{7F8998F0-C7D8-4ED3-AD2C-84BABAB9DD30}" type="presOf" srcId="{1178222D-2140-44C4-8528-11D642675328}" destId="{76755BB6-C3A4-443E-9073-F073BA1B7CA2}" srcOrd="1" destOrd="0" presId="urn:microsoft.com/office/officeart/2005/8/layout/list1"/>
    <dgm:cxn modelId="{88B47A21-5F53-4914-9C2B-C793D7D4C166}" type="presOf" srcId="{F1199DFE-FC71-45CC-8059-ECA5E02BC13C}" destId="{48AE1032-7DCF-45DE-9E31-0BC3AFD7031A}" srcOrd="0" destOrd="0" presId="urn:microsoft.com/office/officeart/2005/8/layout/list1"/>
    <dgm:cxn modelId="{4705AF72-8B81-47A9-9FC8-94BCFEE49F07}" srcId="{8C7AA236-3267-4DA1-983F-FBD5A2180356}" destId="{A8D232E2-7DEC-4DEF-BB38-26487BF2E200}" srcOrd="1" destOrd="0" parTransId="{64392388-5459-4B0B-9AF4-11466A857E82}" sibTransId="{0F0343D0-212A-4B52-AA85-E640E54606A9}"/>
    <dgm:cxn modelId="{AAA348F0-BB94-4E62-BC90-625EBF47C2F6}" type="presOf" srcId="{BB1E70C9-7290-4719-96E2-46DB638D9B5E}" destId="{01CB9B45-F3BB-42FE-B8F2-8BC3837F8632}" srcOrd="0" destOrd="0" presId="urn:microsoft.com/office/officeart/2005/8/layout/list1"/>
    <dgm:cxn modelId="{16A14BED-6F45-4D20-8630-DA7A0EEE5F57}" type="presOf" srcId="{0C93B2A3-76A8-4D0B-95F9-98CD86F8EEA9}" destId="{D40B983B-86EE-4970-91BF-23C827AFDDFF}" srcOrd="0" destOrd="1" presId="urn:microsoft.com/office/officeart/2005/8/layout/list1"/>
    <dgm:cxn modelId="{B1255E92-350F-448A-A559-A85CB8708293}" srcId="{8C7AA236-3267-4DA1-983F-FBD5A2180356}" destId="{C2C79387-A81D-4530-87F0-E8838383FEC0}" srcOrd="0" destOrd="0" parTransId="{09A66426-144E-43F5-A43F-FAB69BAE4D64}" sibTransId="{E032C6A3-615B-4ACD-A88F-5A716F092D57}"/>
    <dgm:cxn modelId="{829C14D4-A217-48F4-B452-8A7DC0717F0D}" type="presParOf" srcId="{48AE1032-7DCF-45DE-9E31-0BC3AFD7031A}" destId="{FDF82988-3833-4E21-B895-04E15A273C55}" srcOrd="0" destOrd="0" presId="urn:microsoft.com/office/officeart/2005/8/layout/list1"/>
    <dgm:cxn modelId="{AAA2A735-A394-4E37-BB1A-0D45094D584E}" type="presParOf" srcId="{FDF82988-3833-4E21-B895-04E15A273C55}" destId="{01CB9B45-F3BB-42FE-B8F2-8BC3837F8632}" srcOrd="0" destOrd="0" presId="urn:microsoft.com/office/officeart/2005/8/layout/list1"/>
    <dgm:cxn modelId="{D8994DBE-B6DF-4509-A79D-83859465E007}" type="presParOf" srcId="{FDF82988-3833-4E21-B895-04E15A273C55}" destId="{6BCB0267-62C3-4DF9-A4D3-6F00B26420FE}" srcOrd="1" destOrd="0" presId="urn:microsoft.com/office/officeart/2005/8/layout/list1"/>
    <dgm:cxn modelId="{0BBE991B-A59D-4C24-869D-0EEDA28A8DD1}" type="presParOf" srcId="{48AE1032-7DCF-45DE-9E31-0BC3AFD7031A}" destId="{C2C33D1C-4952-45F9-ADF1-B3FE9A415930}" srcOrd="1" destOrd="0" presId="urn:microsoft.com/office/officeart/2005/8/layout/list1"/>
    <dgm:cxn modelId="{C01825D3-A031-4E83-8CA7-B08F815FB444}" type="presParOf" srcId="{48AE1032-7DCF-45DE-9E31-0BC3AFD7031A}" destId="{D40B983B-86EE-4970-91BF-23C827AFDDFF}" srcOrd="2" destOrd="0" presId="urn:microsoft.com/office/officeart/2005/8/layout/list1"/>
    <dgm:cxn modelId="{34FCE121-4271-4515-85DB-ACABAE120D48}" type="presParOf" srcId="{48AE1032-7DCF-45DE-9E31-0BC3AFD7031A}" destId="{02C5AF7A-677A-4D06-8551-8845F1BC7D94}" srcOrd="3" destOrd="0" presId="urn:microsoft.com/office/officeart/2005/8/layout/list1"/>
    <dgm:cxn modelId="{62F577FF-93D0-4EB6-A43F-D8CE96F9ED11}" type="presParOf" srcId="{48AE1032-7DCF-45DE-9E31-0BC3AFD7031A}" destId="{0D219DD6-2768-47CF-8404-613DBF7DE61F}" srcOrd="4" destOrd="0" presId="urn:microsoft.com/office/officeart/2005/8/layout/list1"/>
    <dgm:cxn modelId="{2D26EB6D-4705-4028-B82A-4AE68C3110EF}" type="presParOf" srcId="{0D219DD6-2768-47CF-8404-613DBF7DE61F}" destId="{492E2E66-5D76-42A4-8037-B56A08DE3DC6}" srcOrd="0" destOrd="0" presId="urn:microsoft.com/office/officeart/2005/8/layout/list1"/>
    <dgm:cxn modelId="{0B7FAF1C-19C2-4C15-89BC-34001362D039}" type="presParOf" srcId="{0D219DD6-2768-47CF-8404-613DBF7DE61F}" destId="{5022CE53-DA23-4208-9EA4-EE7AC6382142}" srcOrd="1" destOrd="0" presId="urn:microsoft.com/office/officeart/2005/8/layout/list1"/>
    <dgm:cxn modelId="{2C3F5717-168C-484B-A521-7B83E09D82E9}" type="presParOf" srcId="{48AE1032-7DCF-45DE-9E31-0BC3AFD7031A}" destId="{76FDD7E3-C347-4DC6-9FF3-BFF811118AD4}" srcOrd="5" destOrd="0" presId="urn:microsoft.com/office/officeart/2005/8/layout/list1"/>
    <dgm:cxn modelId="{A2C50F7E-C713-47CF-AED4-DF9313E4927E}" type="presParOf" srcId="{48AE1032-7DCF-45DE-9E31-0BC3AFD7031A}" destId="{033C0947-0501-4DAC-838F-E258B3335A47}" srcOrd="6" destOrd="0" presId="urn:microsoft.com/office/officeart/2005/8/layout/list1"/>
    <dgm:cxn modelId="{D270727F-DA16-464B-8E7C-CD86EE64E87F}" type="presParOf" srcId="{48AE1032-7DCF-45DE-9E31-0BC3AFD7031A}" destId="{13D97B4B-7C99-400C-BC85-DCE2739071A4}" srcOrd="7" destOrd="0" presId="urn:microsoft.com/office/officeart/2005/8/layout/list1"/>
    <dgm:cxn modelId="{290A4593-F6F8-4E3A-9398-5D2691E63E01}" type="presParOf" srcId="{48AE1032-7DCF-45DE-9E31-0BC3AFD7031A}" destId="{DDC4A1D7-33C6-4DAC-82BF-B9688E0196F4}" srcOrd="8" destOrd="0" presId="urn:microsoft.com/office/officeart/2005/8/layout/list1"/>
    <dgm:cxn modelId="{7625DC97-910A-4BA1-A041-CB5F4384514E}" type="presParOf" srcId="{DDC4A1D7-33C6-4DAC-82BF-B9688E0196F4}" destId="{9B52F805-DA59-4A8C-8611-0935335AA9F2}" srcOrd="0" destOrd="0" presId="urn:microsoft.com/office/officeart/2005/8/layout/list1"/>
    <dgm:cxn modelId="{7114CFD2-31FC-4846-818D-AFC414C588F5}" type="presParOf" srcId="{DDC4A1D7-33C6-4DAC-82BF-B9688E0196F4}" destId="{D0840012-5FBF-4A0F-9557-A92DE479DD9E}" srcOrd="1" destOrd="0" presId="urn:microsoft.com/office/officeart/2005/8/layout/list1"/>
    <dgm:cxn modelId="{377D3626-828A-4773-B963-D581F0B9FD72}" type="presParOf" srcId="{48AE1032-7DCF-45DE-9E31-0BC3AFD7031A}" destId="{863704F1-AD5E-4066-BED8-673E890C5E2E}" srcOrd="9" destOrd="0" presId="urn:microsoft.com/office/officeart/2005/8/layout/list1"/>
    <dgm:cxn modelId="{E37E012E-9AF4-47FA-B00D-F509BE9063DA}" type="presParOf" srcId="{48AE1032-7DCF-45DE-9E31-0BC3AFD7031A}" destId="{269D07E1-1036-4C56-AE28-8EE4F4C1FF37}" srcOrd="10" destOrd="0" presId="urn:microsoft.com/office/officeart/2005/8/layout/list1"/>
    <dgm:cxn modelId="{F0A758B8-F473-4E8B-B7F0-8E5F80305652}" type="presParOf" srcId="{48AE1032-7DCF-45DE-9E31-0BC3AFD7031A}" destId="{B7061F06-E14B-4C7D-ACDA-AEE91FCC82A7}" srcOrd="11" destOrd="0" presId="urn:microsoft.com/office/officeart/2005/8/layout/list1"/>
    <dgm:cxn modelId="{019BA90A-C966-4553-A862-B8A46613ECAF}" type="presParOf" srcId="{48AE1032-7DCF-45DE-9E31-0BC3AFD7031A}" destId="{DE3E219F-008A-4C7D-914A-2313C0568AD0}" srcOrd="12" destOrd="0" presId="urn:microsoft.com/office/officeart/2005/8/layout/list1"/>
    <dgm:cxn modelId="{9812C247-2ED6-44F9-B310-8760AA1A99CC}" type="presParOf" srcId="{DE3E219F-008A-4C7D-914A-2313C0568AD0}" destId="{07D4BDCE-1D35-4A05-8140-BF71424B75C9}" srcOrd="0" destOrd="0" presId="urn:microsoft.com/office/officeart/2005/8/layout/list1"/>
    <dgm:cxn modelId="{E522C0DB-86C3-4543-AEDE-DD8C5FA10D3D}" type="presParOf" srcId="{DE3E219F-008A-4C7D-914A-2313C0568AD0}" destId="{D1A139DB-F4B5-41A4-9FCF-19045349024B}" srcOrd="1" destOrd="0" presId="urn:microsoft.com/office/officeart/2005/8/layout/list1"/>
    <dgm:cxn modelId="{8289EFFC-D456-4F7E-B353-D7956A6AD0FB}" type="presParOf" srcId="{48AE1032-7DCF-45DE-9E31-0BC3AFD7031A}" destId="{F16846E7-67FF-48E1-B7BE-67B59794B967}" srcOrd="13" destOrd="0" presId="urn:microsoft.com/office/officeart/2005/8/layout/list1"/>
    <dgm:cxn modelId="{D06FE485-CCA2-4783-A0AE-8F36A2915191}" type="presParOf" srcId="{48AE1032-7DCF-45DE-9E31-0BC3AFD7031A}" destId="{8FA1629C-C028-437C-BE15-89C29E11098D}" srcOrd="14" destOrd="0" presId="urn:microsoft.com/office/officeart/2005/8/layout/list1"/>
    <dgm:cxn modelId="{E8AE85B1-A9DF-4129-9208-030058EFAA76}" type="presParOf" srcId="{48AE1032-7DCF-45DE-9E31-0BC3AFD7031A}" destId="{2A7FD5AF-81D5-4192-95A4-38B515D2280C}" srcOrd="15" destOrd="0" presId="urn:microsoft.com/office/officeart/2005/8/layout/list1"/>
    <dgm:cxn modelId="{B22245B3-3A1A-495F-86A3-DCA5572533FB}" type="presParOf" srcId="{48AE1032-7DCF-45DE-9E31-0BC3AFD7031A}" destId="{D92FA248-B750-4ECC-AA2E-92230A2D1E83}" srcOrd="16" destOrd="0" presId="urn:microsoft.com/office/officeart/2005/8/layout/list1"/>
    <dgm:cxn modelId="{8BB0ACFD-8B00-4128-A35B-9CBD66C8739C}" type="presParOf" srcId="{D92FA248-B750-4ECC-AA2E-92230A2D1E83}" destId="{D4CC21FB-ED3E-4D71-8316-B92CEC1C7CEC}" srcOrd="0" destOrd="0" presId="urn:microsoft.com/office/officeart/2005/8/layout/list1"/>
    <dgm:cxn modelId="{70C1D478-F105-4FB9-BF93-2438E9180DED}" type="presParOf" srcId="{D92FA248-B750-4ECC-AA2E-92230A2D1E83}" destId="{76755BB6-C3A4-443E-9073-F073BA1B7CA2}" srcOrd="1" destOrd="0" presId="urn:microsoft.com/office/officeart/2005/8/layout/list1"/>
    <dgm:cxn modelId="{5A608F02-D271-4A61-A322-B5A9A62AC359}" type="presParOf" srcId="{48AE1032-7DCF-45DE-9E31-0BC3AFD7031A}" destId="{BE99CC88-6290-4192-9C7C-FB20C7A02E86}" srcOrd="17" destOrd="0" presId="urn:microsoft.com/office/officeart/2005/8/layout/list1"/>
    <dgm:cxn modelId="{70C33285-9BF5-43AF-8E6F-C5F709483E1F}" type="presParOf" srcId="{48AE1032-7DCF-45DE-9E31-0BC3AFD7031A}" destId="{87E4A756-F2A6-4193-9F21-09FD64E23FEA}" srcOrd="18" destOrd="0" presId="urn:microsoft.com/office/officeart/2005/8/layout/list1"/>
    <dgm:cxn modelId="{42469BAD-6B80-4A01-BF4A-73EE9D3E9725}" type="presParOf" srcId="{48AE1032-7DCF-45DE-9E31-0BC3AFD7031A}" destId="{C78B4E0E-37FB-4393-BACF-BAD87AADAAA9}" srcOrd="19" destOrd="0" presId="urn:microsoft.com/office/officeart/2005/8/layout/list1"/>
    <dgm:cxn modelId="{31385DB7-FE15-4128-9395-E3EC7FFF25C9}" type="presParOf" srcId="{48AE1032-7DCF-45DE-9E31-0BC3AFD7031A}" destId="{64F79691-80B9-403F-9DCC-DD2A5CB46652}" srcOrd="20" destOrd="0" presId="urn:microsoft.com/office/officeart/2005/8/layout/list1"/>
    <dgm:cxn modelId="{224D64F9-97CA-43F1-A77A-4C458E22197C}" type="presParOf" srcId="{64F79691-80B9-403F-9DCC-DD2A5CB46652}" destId="{74163927-9EE5-4C61-B23D-82D882EB0CBB}" srcOrd="0" destOrd="0" presId="urn:microsoft.com/office/officeart/2005/8/layout/list1"/>
    <dgm:cxn modelId="{F127B500-A65F-471E-8B63-9AD60B38F83B}" type="presParOf" srcId="{64F79691-80B9-403F-9DCC-DD2A5CB46652}" destId="{1CFA2A20-9F2B-447A-950B-826A1D2B39E3}" srcOrd="1" destOrd="0" presId="urn:microsoft.com/office/officeart/2005/8/layout/list1"/>
    <dgm:cxn modelId="{F5A922D8-4A5A-42CC-B191-F1B53C5BCEE3}" type="presParOf" srcId="{48AE1032-7DCF-45DE-9E31-0BC3AFD7031A}" destId="{3D28ADCA-359E-4190-B3F6-4C09BD1B5BE2}" srcOrd="21" destOrd="0" presId="urn:microsoft.com/office/officeart/2005/8/layout/list1"/>
    <dgm:cxn modelId="{CB827E2B-9970-47DB-A72B-796CF3313B60}" type="presParOf" srcId="{48AE1032-7DCF-45DE-9E31-0BC3AFD7031A}" destId="{315DF72E-BCA6-4B39-AA85-F18B387040C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FA6593-5C84-1740-BFBC-0D063CF1ADF0}" type="doc">
      <dgm:prSet loTypeId="urn:microsoft.com/office/officeart/2005/8/layout/radial3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3C55C3-309C-9142-AE48-B55FA3E6FCBD}">
      <dgm:prSet phldrT="[Text]"/>
      <dgm:spPr/>
      <dgm:t>
        <a:bodyPr/>
        <a:lstStyle/>
        <a:p>
          <a:r>
            <a:rPr lang="en-US" b="1" u="sng" dirty="0" smtClean="0">
              <a:solidFill>
                <a:schemeClr val="bg1"/>
              </a:solidFill>
            </a:rPr>
            <a:t>D</a:t>
          </a:r>
          <a:r>
            <a:rPr lang="en-US" dirty="0" smtClean="0"/>
            <a:t>elirium</a:t>
          </a:r>
          <a:endParaRPr lang="en-US" dirty="0"/>
        </a:p>
      </dgm:t>
    </dgm:pt>
    <dgm:pt modelId="{CFDC1362-DE12-3140-A745-7508B60E7CBD}" type="parTrans" cxnId="{185432C8-9D6F-334B-A32A-53E41565524C}">
      <dgm:prSet/>
      <dgm:spPr/>
      <dgm:t>
        <a:bodyPr/>
        <a:lstStyle/>
        <a:p>
          <a:endParaRPr lang="en-US"/>
        </a:p>
      </dgm:t>
    </dgm:pt>
    <dgm:pt modelId="{7BDB33AF-850C-C54E-A81A-C8E4D8684EFB}" type="sibTrans" cxnId="{185432C8-9D6F-334B-A32A-53E41565524C}">
      <dgm:prSet/>
      <dgm:spPr/>
      <dgm:t>
        <a:bodyPr/>
        <a:lstStyle/>
        <a:p>
          <a:endParaRPr lang="en-US"/>
        </a:p>
      </dgm:t>
    </dgm:pt>
    <dgm:pt modelId="{9AFBF8BB-A52A-EC47-B199-10CBF81FE8E8}">
      <dgm:prSet phldrT="[Text]" custT="1"/>
      <dgm:spPr/>
      <dgm:t>
        <a:bodyPr/>
        <a:lstStyle/>
        <a:p>
          <a:r>
            <a:rPr lang="en-US" sz="1600" dirty="0" smtClean="0"/>
            <a:t>Daily</a:t>
          </a:r>
          <a:r>
            <a:rPr lang="en-US" sz="1300" dirty="0" smtClean="0"/>
            <a:t> </a:t>
          </a:r>
          <a:r>
            <a:rPr lang="en-US" sz="1300" b="1" u="sng" dirty="0" smtClean="0">
              <a:solidFill>
                <a:schemeClr val="bg1"/>
              </a:solidFill>
            </a:rPr>
            <a:t>A</a:t>
          </a:r>
          <a:r>
            <a:rPr lang="en-US" sz="1300" dirty="0" smtClean="0"/>
            <a:t>wakening trials</a:t>
          </a:r>
          <a:endParaRPr lang="en-US" sz="1300" dirty="0"/>
        </a:p>
      </dgm:t>
    </dgm:pt>
    <dgm:pt modelId="{E7C8BF3D-8334-E64D-9F7E-B226ECC6E031}" type="parTrans" cxnId="{879BCBF0-96FE-5340-A11D-BF82FFB3D031}">
      <dgm:prSet/>
      <dgm:spPr/>
      <dgm:t>
        <a:bodyPr/>
        <a:lstStyle/>
        <a:p>
          <a:endParaRPr lang="en-US"/>
        </a:p>
      </dgm:t>
    </dgm:pt>
    <dgm:pt modelId="{9016E53D-2B6A-AC4E-B016-249B48A7F895}" type="sibTrans" cxnId="{879BCBF0-96FE-5340-A11D-BF82FFB3D031}">
      <dgm:prSet/>
      <dgm:spPr/>
      <dgm:t>
        <a:bodyPr/>
        <a:lstStyle/>
        <a:p>
          <a:endParaRPr lang="en-US"/>
        </a:p>
      </dgm:t>
    </dgm:pt>
    <dgm:pt modelId="{C2291B65-5B67-0143-B3DB-57B367364BCE}">
      <dgm:prSet phldrT="[Text]"/>
      <dgm:spPr/>
      <dgm:t>
        <a:bodyPr/>
        <a:lstStyle/>
        <a:p>
          <a:r>
            <a:rPr lang="en-US" dirty="0" smtClean="0"/>
            <a:t>Spontaneous </a:t>
          </a:r>
          <a:r>
            <a:rPr lang="en-US" b="1" u="sng" dirty="0" smtClean="0">
              <a:solidFill>
                <a:schemeClr val="bg1"/>
              </a:solidFill>
            </a:rPr>
            <a:t>B</a:t>
          </a:r>
          <a:r>
            <a:rPr lang="en-US" dirty="0" smtClean="0"/>
            <a:t>reathing trials</a:t>
          </a:r>
          <a:endParaRPr lang="en-US" dirty="0"/>
        </a:p>
      </dgm:t>
    </dgm:pt>
    <dgm:pt modelId="{8E64CB82-CF43-A345-9A45-991670B6FD45}" type="parTrans" cxnId="{5C812414-8201-0742-9205-10A36859402C}">
      <dgm:prSet/>
      <dgm:spPr/>
      <dgm:t>
        <a:bodyPr/>
        <a:lstStyle/>
        <a:p>
          <a:endParaRPr lang="en-US"/>
        </a:p>
      </dgm:t>
    </dgm:pt>
    <dgm:pt modelId="{5B800286-3065-BB4B-8D5E-D8387BDB9C56}" type="sibTrans" cxnId="{5C812414-8201-0742-9205-10A36859402C}">
      <dgm:prSet/>
      <dgm:spPr/>
      <dgm:t>
        <a:bodyPr/>
        <a:lstStyle/>
        <a:p>
          <a:endParaRPr lang="en-US"/>
        </a:p>
      </dgm:t>
    </dgm:pt>
    <dgm:pt modelId="{CB50FC17-B6AC-3240-81E0-14B283E96421}">
      <dgm:prSet phldrT="[Text]"/>
      <dgm:spPr/>
      <dgm:t>
        <a:bodyPr/>
        <a:lstStyle/>
        <a:p>
          <a:r>
            <a:rPr lang="en-US" dirty="0" smtClean="0"/>
            <a:t>Early </a:t>
          </a:r>
          <a:r>
            <a:rPr lang="en-US" b="1" u="sng" dirty="0" smtClean="0">
              <a:solidFill>
                <a:schemeClr val="bg1"/>
              </a:solidFill>
            </a:rPr>
            <a:t>E</a:t>
          </a:r>
          <a:r>
            <a:rPr lang="en-US" dirty="0" smtClean="0"/>
            <a:t>xercise</a:t>
          </a:r>
          <a:endParaRPr lang="en-US" dirty="0"/>
        </a:p>
      </dgm:t>
    </dgm:pt>
    <dgm:pt modelId="{093F3533-48F9-C34A-921D-26AD3C97F16F}" type="parTrans" cxnId="{530F2434-C5AE-D549-8110-9AD986A95CFE}">
      <dgm:prSet/>
      <dgm:spPr/>
      <dgm:t>
        <a:bodyPr/>
        <a:lstStyle/>
        <a:p>
          <a:endParaRPr lang="en-US"/>
        </a:p>
      </dgm:t>
    </dgm:pt>
    <dgm:pt modelId="{D0243EAA-BABA-4A4A-8D92-CDFA9456172A}" type="sibTrans" cxnId="{530F2434-C5AE-D549-8110-9AD986A95CFE}">
      <dgm:prSet/>
      <dgm:spPr/>
      <dgm:t>
        <a:bodyPr/>
        <a:lstStyle/>
        <a:p>
          <a:endParaRPr lang="en-US"/>
        </a:p>
      </dgm:t>
    </dgm:pt>
    <dgm:pt modelId="{5D6210CA-3193-7A49-B0B2-84CCFF482AEA}">
      <dgm:prSet phldrT="[Text]"/>
      <dgm:spPr/>
      <dgm:t>
        <a:bodyPr/>
        <a:lstStyle/>
        <a:p>
          <a:r>
            <a:rPr lang="en-US" dirty="0" smtClean="0"/>
            <a:t>Sleep</a:t>
          </a:r>
          <a:endParaRPr lang="en-US" dirty="0"/>
        </a:p>
      </dgm:t>
    </dgm:pt>
    <dgm:pt modelId="{F251E001-A90D-6740-8B7D-2508E905C009}" type="parTrans" cxnId="{04E24029-5DBA-304B-BDEE-4BBE25DBC1A5}">
      <dgm:prSet/>
      <dgm:spPr/>
      <dgm:t>
        <a:bodyPr/>
        <a:lstStyle/>
        <a:p>
          <a:endParaRPr lang="en-US"/>
        </a:p>
      </dgm:t>
    </dgm:pt>
    <dgm:pt modelId="{A5733E65-CDB9-4D43-B584-3138780173E7}" type="sibTrans" cxnId="{04E24029-5DBA-304B-BDEE-4BBE25DBC1A5}">
      <dgm:prSet/>
      <dgm:spPr/>
      <dgm:t>
        <a:bodyPr/>
        <a:lstStyle/>
        <a:p>
          <a:endParaRPr lang="en-US"/>
        </a:p>
      </dgm:t>
    </dgm:pt>
    <dgm:pt modelId="{D43EC827-7231-8A48-8DF2-E1EBA3DBB832}" type="pres">
      <dgm:prSet presAssocID="{87FA6593-5C84-1740-BFBC-0D063CF1ADF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CD89CC-D5B9-F048-994E-444C6C83742B}" type="pres">
      <dgm:prSet presAssocID="{87FA6593-5C84-1740-BFBC-0D063CF1ADF0}" presName="radial" presStyleCnt="0">
        <dgm:presLayoutVars>
          <dgm:animLvl val="ctr"/>
        </dgm:presLayoutVars>
      </dgm:prSet>
      <dgm:spPr/>
    </dgm:pt>
    <dgm:pt modelId="{9D2B62FA-C850-2041-AFEA-EC25E6199025}" type="pres">
      <dgm:prSet presAssocID="{473C55C3-309C-9142-AE48-B55FA3E6FCBD}" presName="centerShape" presStyleLbl="vennNode1" presStyleIdx="0" presStyleCnt="5" custLinFactNeighborX="944"/>
      <dgm:spPr/>
      <dgm:t>
        <a:bodyPr/>
        <a:lstStyle/>
        <a:p>
          <a:endParaRPr lang="en-US"/>
        </a:p>
      </dgm:t>
    </dgm:pt>
    <dgm:pt modelId="{26F619D2-4052-824A-BBE2-3BC637943435}" type="pres">
      <dgm:prSet presAssocID="{9AFBF8BB-A52A-EC47-B199-10CBF81FE8E8}" presName="node" presStyleLbl="vennNode1" presStyleIdx="1" presStyleCnt="5" custScaleX="115653" custRadScaleRad="89581" custRadScaleInc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6568F7-A4A5-C34C-BD35-0015ED41B766}" type="pres">
      <dgm:prSet presAssocID="{C2291B65-5B67-0143-B3DB-57B367364BCE}" presName="node" presStyleLbl="vennNode1" presStyleIdx="2" presStyleCnt="5" custScaleX="1272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27C07-F20C-AC45-98B8-ED6A80CBD22F}" type="pres">
      <dgm:prSet presAssocID="{CB50FC17-B6AC-3240-81E0-14B283E96421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2B487-256D-7040-8194-F09C6079B763}" type="pres">
      <dgm:prSet presAssocID="{5D6210CA-3193-7A49-B0B2-84CCFF482AEA}" presName="node" presStyleLbl="vennNode1" presStyleIdx="4" presStyleCnt="5" custScaleX="127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E24029-5DBA-304B-BDEE-4BBE25DBC1A5}" srcId="{473C55C3-309C-9142-AE48-B55FA3E6FCBD}" destId="{5D6210CA-3193-7A49-B0B2-84CCFF482AEA}" srcOrd="3" destOrd="0" parTransId="{F251E001-A90D-6740-8B7D-2508E905C009}" sibTransId="{A5733E65-CDB9-4D43-B584-3138780173E7}"/>
    <dgm:cxn modelId="{879BCBF0-96FE-5340-A11D-BF82FFB3D031}" srcId="{473C55C3-309C-9142-AE48-B55FA3E6FCBD}" destId="{9AFBF8BB-A52A-EC47-B199-10CBF81FE8E8}" srcOrd="0" destOrd="0" parTransId="{E7C8BF3D-8334-E64D-9F7E-B226ECC6E031}" sibTransId="{9016E53D-2B6A-AC4E-B016-249B48A7F895}"/>
    <dgm:cxn modelId="{530F2434-C5AE-D549-8110-9AD986A95CFE}" srcId="{473C55C3-309C-9142-AE48-B55FA3E6FCBD}" destId="{CB50FC17-B6AC-3240-81E0-14B283E96421}" srcOrd="2" destOrd="0" parTransId="{093F3533-48F9-C34A-921D-26AD3C97F16F}" sibTransId="{D0243EAA-BABA-4A4A-8D92-CDFA9456172A}"/>
    <dgm:cxn modelId="{5C812414-8201-0742-9205-10A36859402C}" srcId="{473C55C3-309C-9142-AE48-B55FA3E6FCBD}" destId="{C2291B65-5B67-0143-B3DB-57B367364BCE}" srcOrd="1" destOrd="0" parTransId="{8E64CB82-CF43-A345-9A45-991670B6FD45}" sibTransId="{5B800286-3065-BB4B-8D5E-D8387BDB9C56}"/>
    <dgm:cxn modelId="{185432C8-9D6F-334B-A32A-53E41565524C}" srcId="{87FA6593-5C84-1740-BFBC-0D063CF1ADF0}" destId="{473C55C3-309C-9142-AE48-B55FA3E6FCBD}" srcOrd="0" destOrd="0" parTransId="{CFDC1362-DE12-3140-A745-7508B60E7CBD}" sibTransId="{7BDB33AF-850C-C54E-A81A-C8E4D8684EFB}"/>
    <dgm:cxn modelId="{09E544E1-1993-42EC-BEB7-57DBA0C65BBB}" type="presOf" srcId="{9AFBF8BB-A52A-EC47-B199-10CBF81FE8E8}" destId="{26F619D2-4052-824A-BBE2-3BC637943435}" srcOrd="0" destOrd="0" presId="urn:microsoft.com/office/officeart/2005/8/layout/radial3"/>
    <dgm:cxn modelId="{0D4022CF-B082-4177-AFD3-8C22B018A388}" type="presOf" srcId="{87FA6593-5C84-1740-BFBC-0D063CF1ADF0}" destId="{D43EC827-7231-8A48-8DF2-E1EBA3DBB832}" srcOrd="0" destOrd="0" presId="urn:microsoft.com/office/officeart/2005/8/layout/radial3"/>
    <dgm:cxn modelId="{A417018B-D463-43C4-BF7A-E3A0CA491FC0}" type="presOf" srcId="{CB50FC17-B6AC-3240-81E0-14B283E96421}" destId="{17827C07-F20C-AC45-98B8-ED6A80CBD22F}" srcOrd="0" destOrd="0" presId="urn:microsoft.com/office/officeart/2005/8/layout/radial3"/>
    <dgm:cxn modelId="{083D6C49-DCB4-4E7A-8C11-940A046A11EF}" type="presOf" srcId="{5D6210CA-3193-7A49-B0B2-84CCFF482AEA}" destId="{45B2B487-256D-7040-8194-F09C6079B763}" srcOrd="0" destOrd="0" presId="urn:microsoft.com/office/officeart/2005/8/layout/radial3"/>
    <dgm:cxn modelId="{6B27609C-5D6C-4F74-B915-CEA48E7D413D}" type="presOf" srcId="{C2291B65-5B67-0143-B3DB-57B367364BCE}" destId="{AF6568F7-A4A5-C34C-BD35-0015ED41B766}" srcOrd="0" destOrd="0" presId="urn:microsoft.com/office/officeart/2005/8/layout/radial3"/>
    <dgm:cxn modelId="{FF565435-F00A-4589-B6F4-7A8BC8652B9C}" type="presOf" srcId="{473C55C3-309C-9142-AE48-B55FA3E6FCBD}" destId="{9D2B62FA-C850-2041-AFEA-EC25E6199025}" srcOrd="0" destOrd="0" presId="urn:microsoft.com/office/officeart/2005/8/layout/radial3"/>
    <dgm:cxn modelId="{9BE5EE7B-F727-4260-B39A-8C0CB9B60A92}" type="presParOf" srcId="{D43EC827-7231-8A48-8DF2-E1EBA3DBB832}" destId="{61CD89CC-D5B9-F048-994E-444C6C83742B}" srcOrd="0" destOrd="0" presId="urn:microsoft.com/office/officeart/2005/8/layout/radial3"/>
    <dgm:cxn modelId="{36BF1E8B-8F16-4722-9B6E-B59BFE3BF394}" type="presParOf" srcId="{61CD89CC-D5B9-F048-994E-444C6C83742B}" destId="{9D2B62FA-C850-2041-AFEA-EC25E6199025}" srcOrd="0" destOrd="0" presId="urn:microsoft.com/office/officeart/2005/8/layout/radial3"/>
    <dgm:cxn modelId="{CF3D95AB-0E59-44FB-860A-725FBFB0C171}" type="presParOf" srcId="{61CD89CC-D5B9-F048-994E-444C6C83742B}" destId="{26F619D2-4052-824A-BBE2-3BC637943435}" srcOrd="1" destOrd="0" presId="urn:microsoft.com/office/officeart/2005/8/layout/radial3"/>
    <dgm:cxn modelId="{C6915046-4481-431F-9C62-89E7B3CBE68E}" type="presParOf" srcId="{61CD89CC-D5B9-F048-994E-444C6C83742B}" destId="{AF6568F7-A4A5-C34C-BD35-0015ED41B766}" srcOrd="2" destOrd="0" presId="urn:microsoft.com/office/officeart/2005/8/layout/radial3"/>
    <dgm:cxn modelId="{39B84104-2323-4D0C-9DEA-FD919BF849D4}" type="presParOf" srcId="{61CD89CC-D5B9-F048-994E-444C6C83742B}" destId="{17827C07-F20C-AC45-98B8-ED6A80CBD22F}" srcOrd="3" destOrd="0" presId="urn:microsoft.com/office/officeart/2005/8/layout/radial3"/>
    <dgm:cxn modelId="{3B124BEB-8AC2-4593-87BE-A0E6BC6E4ACF}" type="presParOf" srcId="{61CD89CC-D5B9-F048-994E-444C6C83742B}" destId="{45B2B487-256D-7040-8194-F09C6079B76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C495C6A-6287-4AAC-8F92-0D8D0206642D}" type="doc">
      <dgm:prSet loTypeId="urn:microsoft.com/office/officeart/2009/3/layout/DescendingProcess" loCatId="process" qsTypeId="urn:microsoft.com/office/officeart/2005/8/quickstyle/3d3" qsCatId="3D" csTypeId="urn:microsoft.com/office/officeart/2005/8/colors/colorful1" csCatId="colorful" phldr="1"/>
      <dgm:spPr/>
    </dgm:pt>
    <dgm:pt modelId="{27206F58-F806-44D7-A216-C50B8B0192EB}">
      <dgm:prSet phldrT="[Texto]" custT="1"/>
      <dgm:spPr/>
      <dgm:t>
        <a:bodyPr/>
        <a:lstStyle/>
        <a:p>
          <a:r>
            <a:rPr lang="es-PE" sz="2000" b="1" dirty="0" smtClean="0">
              <a:effectLst/>
            </a:rPr>
            <a:t>Dolor no tratado</a:t>
          </a:r>
          <a:endParaRPr lang="es-PE" sz="2000" b="1" dirty="0">
            <a:effectLst/>
          </a:endParaRPr>
        </a:p>
      </dgm:t>
    </dgm:pt>
    <dgm:pt modelId="{0DD3D56F-E59F-4CE2-91C6-AC9AD1391843}" type="parTrans" cxnId="{63B7EE4B-F124-4316-97B9-4D5A8996251F}">
      <dgm:prSet/>
      <dgm:spPr/>
      <dgm:t>
        <a:bodyPr/>
        <a:lstStyle/>
        <a:p>
          <a:endParaRPr lang="es-PE"/>
        </a:p>
      </dgm:t>
    </dgm:pt>
    <dgm:pt modelId="{F95FE707-72B1-445F-94C1-8D5E9F74F39A}" type="sibTrans" cxnId="{63B7EE4B-F124-4316-97B9-4D5A8996251F}">
      <dgm:prSet/>
      <dgm:spPr/>
      <dgm:t>
        <a:bodyPr/>
        <a:lstStyle/>
        <a:p>
          <a:endParaRPr lang="es-PE"/>
        </a:p>
      </dgm:t>
    </dgm:pt>
    <dgm:pt modelId="{DC5CB7A9-41F0-4065-BA2D-7254B230C96A}">
      <dgm:prSet phldrT="[Texto]" custT="1"/>
      <dgm:spPr/>
      <dgm:t>
        <a:bodyPr/>
        <a:lstStyle/>
        <a:p>
          <a:r>
            <a:rPr lang="es-PE" sz="2000" b="1" dirty="0" smtClean="0">
              <a:effectLst/>
            </a:rPr>
            <a:t>Mayor ansiedad</a:t>
          </a:r>
          <a:endParaRPr lang="es-PE" sz="2000" b="1" dirty="0">
            <a:effectLst/>
          </a:endParaRPr>
        </a:p>
      </dgm:t>
    </dgm:pt>
    <dgm:pt modelId="{81F6403D-8383-445A-B0DF-F9E3FFF58B84}" type="parTrans" cxnId="{B1921071-CECA-4981-854C-61A7D2A66112}">
      <dgm:prSet/>
      <dgm:spPr/>
      <dgm:t>
        <a:bodyPr/>
        <a:lstStyle/>
        <a:p>
          <a:endParaRPr lang="es-PE"/>
        </a:p>
      </dgm:t>
    </dgm:pt>
    <dgm:pt modelId="{5F7FF371-4F33-4857-B785-6A2DE546579B}" type="sibTrans" cxnId="{B1921071-CECA-4981-854C-61A7D2A66112}">
      <dgm:prSet/>
      <dgm:spPr/>
      <dgm:t>
        <a:bodyPr/>
        <a:lstStyle/>
        <a:p>
          <a:endParaRPr lang="es-PE"/>
        </a:p>
      </dgm:t>
    </dgm:pt>
    <dgm:pt modelId="{5FC0B7FA-A640-4B48-B960-1DDDBA50732E}">
      <dgm:prSet phldrT="[Texto]" custT="1"/>
      <dgm:spPr/>
      <dgm:t>
        <a:bodyPr/>
        <a:lstStyle/>
        <a:p>
          <a:r>
            <a:rPr lang="es-PE" sz="2000" b="1" dirty="0" smtClean="0">
              <a:effectLst/>
            </a:rPr>
            <a:t>Mayor requerimiento de sedación</a:t>
          </a:r>
          <a:endParaRPr lang="es-PE" sz="2000" b="1" dirty="0">
            <a:effectLst/>
          </a:endParaRPr>
        </a:p>
      </dgm:t>
    </dgm:pt>
    <dgm:pt modelId="{D29F97C3-8116-428A-A98D-AD11879FB9C9}" type="parTrans" cxnId="{BF4078F2-4870-4DBA-B8B8-605659E7BA3C}">
      <dgm:prSet/>
      <dgm:spPr/>
      <dgm:t>
        <a:bodyPr/>
        <a:lstStyle/>
        <a:p>
          <a:endParaRPr lang="es-PE"/>
        </a:p>
      </dgm:t>
    </dgm:pt>
    <dgm:pt modelId="{38273F60-A363-4CE3-A385-8FEB3DDD7D98}" type="sibTrans" cxnId="{BF4078F2-4870-4DBA-B8B8-605659E7BA3C}">
      <dgm:prSet/>
      <dgm:spPr/>
      <dgm:t>
        <a:bodyPr/>
        <a:lstStyle/>
        <a:p>
          <a:endParaRPr lang="es-PE"/>
        </a:p>
      </dgm:t>
    </dgm:pt>
    <dgm:pt modelId="{9E47D83D-49E5-41AF-9471-9B47BE0AB5D8}" type="pres">
      <dgm:prSet presAssocID="{BC495C6A-6287-4AAC-8F92-0D8D0206642D}" presName="Name0" presStyleCnt="0">
        <dgm:presLayoutVars>
          <dgm:chMax val="7"/>
          <dgm:chPref val="5"/>
        </dgm:presLayoutVars>
      </dgm:prSet>
      <dgm:spPr/>
    </dgm:pt>
    <dgm:pt modelId="{94F04C89-1CE6-4A1F-8202-CC96D22A72FE}" type="pres">
      <dgm:prSet presAssocID="{BC495C6A-6287-4AAC-8F92-0D8D0206642D}" presName="arrowNode" presStyleLbl="node1" presStyleIdx="0" presStyleCnt="1" custAng="1462694" custScaleX="109542" custScaleY="100000" custLinFactNeighborX="-6404"/>
      <dgm:spPr/>
    </dgm:pt>
    <dgm:pt modelId="{BCCD558E-580C-4C40-B8CD-F059DD42011B}" type="pres">
      <dgm:prSet presAssocID="{27206F58-F806-44D7-A216-C50B8B0192EB}" presName="txNode1" presStyleLbl="revTx" presStyleIdx="0" presStyleCnt="3" custLinFactNeighborX="65002" custLinFactNeighborY="-3124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9A72F98-FE7D-40E5-837F-D4E454937618}" type="pres">
      <dgm:prSet presAssocID="{DC5CB7A9-41F0-4065-BA2D-7254B230C96A}" presName="txNode2" presStyleLbl="revTx" presStyleIdx="1" presStyleCnt="3" custLinFactNeighborX="-9321" custLinFactNeighborY="-5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6E4709-CA8D-486F-BBD1-E2A143A63698}" type="pres">
      <dgm:prSet presAssocID="{5F7FF371-4F33-4857-B785-6A2DE546579B}" presName="dotNode2" presStyleCnt="0"/>
      <dgm:spPr/>
    </dgm:pt>
    <dgm:pt modelId="{4269FE66-2B05-42A2-84CE-60C9C94A2990}" type="pres">
      <dgm:prSet presAssocID="{5F7FF371-4F33-4857-B785-6A2DE546579B}" presName="dotRepeatNode" presStyleLbl="fgShp" presStyleIdx="0" presStyleCnt="1"/>
      <dgm:spPr/>
      <dgm:t>
        <a:bodyPr/>
        <a:lstStyle/>
        <a:p>
          <a:endParaRPr lang="es-PE"/>
        </a:p>
      </dgm:t>
    </dgm:pt>
    <dgm:pt modelId="{A4330BB4-C490-4E70-99F5-E3F477EA5D95}" type="pres">
      <dgm:prSet presAssocID="{5FC0B7FA-A640-4B48-B960-1DDDBA50732E}" presName="txNode3" presStyleLbl="revTx" presStyleIdx="2" presStyleCnt="3" custScaleX="59494" custLinFactNeighborX="0" custLinFactNeighborY="-3124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1921071-CECA-4981-854C-61A7D2A66112}" srcId="{BC495C6A-6287-4AAC-8F92-0D8D0206642D}" destId="{DC5CB7A9-41F0-4065-BA2D-7254B230C96A}" srcOrd="1" destOrd="0" parTransId="{81F6403D-8383-445A-B0DF-F9E3FFF58B84}" sibTransId="{5F7FF371-4F33-4857-B785-6A2DE546579B}"/>
    <dgm:cxn modelId="{A52FFD45-0C3D-442D-B8E5-5CD4B598E879}" type="presOf" srcId="{5F7FF371-4F33-4857-B785-6A2DE546579B}" destId="{4269FE66-2B05-42A2-84CE-60C9C94A2990}" srcOrd="0" destOrd="0" presId="urn:microsoft.com/office/officeart/2009/3/layout/DescendingProcess"/>
    <dgm:cxn modelId="{8EC20969-6E47-43E9-B8AD-EBD62B5F63B1}" type="presOf" srcId="{5FC0B7FA-A640-4B48-B960-1DDDBA50732E}" destId="{A4330BB4-C490-4E70-99F5-E3F477EA5D95}" srcOrd="0" destOrd="0" presId="urn:microsoft.com/office/officeart/2009/3/layout/DescendingProcess"/>
    <dgm:cxn modelId="{4D7CE34B-4F98-4926-8F00-65A4EF191979}" type="presOf" srcId="{BC495C6A-6287-4AAC-8F92-0D8D0206642D}" destId="{9E47D83D-49E5-41AF-9471-9B47BE0AB5D8}" srcOrd="0" destOrd="0" presId="urn:microsoft.com/office/officeart/2009/3/layout/DescendingProcess"/>
    <dgm:cxn modelId="{BF4078F2-4870-4DBA-B8B8-605659E7BA3C}" srcId="{BC495C6A-6287-4AAC-8F92-0D8D0206642D}" destId="{5FC0B7FA-A640-4B48-B960-1DDDBA50732E}" srcOrd="2" destOrd="0" parTransId="{D29F97C3-8116-428A-A98D-AD11879FB9C9}" sibTransId="{38273F60-A363-4CE3-A385-8FEB3DDD7D98}"/>
    <dgm:cxn modelId="{63B7EE4B-F124-4316-97B9-4D5A8996251F}" srcId="{BC495C6A-6287-4AAC-8F92-0D8D0206642D}" destId="{27206F58-F806-44D7-A216-C50B8B0192EB}" srcOrd="0" destOrd="0" parTransId="{0DD3D56F-E59F-4CE2-91C6-AC9AD1391843}" sibTransId="{F95FE707-72B1-445F-94C1-8D5E9F74F39A}"/>
    <dgm:cxn modelId="{852FDC9A-A4B8-4C7D-9005-A7CF62D54C35}" type="presOf" srcId="{DC5CB7A9-41F0-4065-BA2D-7254B230C96A}" destId="{D9A72F98-FE7D-40E5-837F-D4E454937618}" srcOrd="0" destOrd="0" presId="urn:microsoft.com/office/officeart/2009/3/layout/DescendingProcess"/>
    <dgm:cxn modelId="{B1277649-96F9-4C69-91A7-AEBF7D52D946}" type="presOf" srcId="{27206F58-F806-44D7-A216-C50B8B0192EB}" destId="{BCCD558E-580C-4C40-B8CD-F059DD42011B}" srcOrd="0" destOrd="0" presId="urn:microsoft.com/office/officeart/2009/3/layout/DescendingProcess"/>
    <dgm:cxn modelId="{3435E7B0-BE5C-46BD-A61F-CF1BE4158505}" type="presParOf" srcId="{9E47D83D-49E5-41AF-9471-9B47BE0AB5D8}" destId="{94F04C89-1CE6-4A1F-8202-CC96D22A72FE}" srcOrd="0" destOrd="0" presId="urn:microsoft.com/office/officeart/2009/3/layout/DescendingProcess"/>
    <dgm:cxn modelId="{BC458392-1964-483F-9B33-52CC3307012A}" type="presParOf" srcId="{9E47D83D-49E5-41AF-9471-9B47BE0AB5D8}" destId="{BCCD558E-580C-4C40-B8CD-F059DD42011B}" srcOrd="1" destOrd="0" presId="urn:microsoft.com/office/officeart/2009/3/layout/DescendingProcess"/>
    <dgm:cxn modelId="{56B37095-EA61-4E12-AD1D-4157381A1E10}" type="presParOf" srcId="{9E47D83D-49E5-41AF-9471-9B47BE0AB5D8}" destId="{D9A72F98-FE7D-40E5-837F-D4E454937618}" srcOrd="2" destOrd="0" presId="urn:microsoft.com/office/officeart/2009/3/layout/DescendingProcess"/>
    <dgm:cxn modelId="{7598CA76-244C-4519-99AD-98B0F77BDB0E}" type="presParOf" srcId="{9E47D83D-49E5-41AF-9471-9B47BE0AB5D8}" destId="{6F6E4709-CA8D-486F-BBD1-E2A143A63698}" srcOrd="3" destOrd="0" presId="urn:microsoft.com/office/officeart/2009/3/layout/DescendingProcess"/>
    <dgm:cxn modelId="{6B13C160-46DC-4633-8138-147411773B7E}" type="presParOf" srcId="{6F6E4709-CA8D-486F-BBD1-E2A143A63698}" destId="{4269FE66-2B05-42A2-84CE-60C9C94A2990}" srcOrd="0" destOrd="0" presId="urn:microsoft.com/office/officeart/2009/3/layout/DescendingProcess"/>
    <dgm:cxn modelId="{386351ED-EC7F-4616-9D81-521BB85D62B9}" type="presParOf" srcId="{9E47D83D-49E5-41AF-9471-9B47BE0AB5D8}" destId="{A4330BB4-C490-4E70-99F5-E3F477EA5D95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4FE93F-893F-4D59-8CA3-E37D96BFB071}" type="doc">
      <dgm:prSet loTypeId="urn:microsoft.com/office/officeart/2005/8/layout/lProcess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D4F7DE3-5CB8-40DB-9EE9-FDAEDB3D21A5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PE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Variable</a:t>
          </a:r>
          <a:endParaRPr lang="es-PE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AC83A7-92E2-4914-ADA1-D7550FC9F30C}" type="parTrans" cxnId="{9167057C-0BBC-466B-9B4F-595DAE18591B}">
      <dgm:prSet/>
      <dgm:spPr/>
      <dgm:t>
        <a:bodyPr/>
        <a:lstStyle/>
        <a:p>
          <a:endParaRPr lang="es-PE"/>
        </a:p>
      </dgm:t>
    </dgm:pt>
    <dgm:pt modelId="{4C1DEC44-72F8-47B1-A10A-C6E65A048CFE}" type="sibTrans" cxnId="{9167057C-0BBC-466B-9B4F-595DAE18591B}">
      <dgm:prSet/>
      <dgm:spPr/>
      <dgm:t>
        <a:bodyPr/>
        <a:lstStyle/>
        <a:p>
          <a:endParaRPr lang="es-PE"/>
        </a:p>
      </dgm:t>
    </dgm:pt>
    <dgm:pt modelId="{2F489E9F-4538-4E0E-B325-FC749EF97EB4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media de la droga EV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A70F7-3854-4725-A2BC-7F210FA39227}" type="parTrans" cxnId="{35EE8D98-230C-44C2-B133-589D1B046452}">
      <dgm:prSet/>
      <dgm:spPr/>
      <dgm:t>
        <a:bodyPr/>
        <a:lstStyle/>
        <a:p>
          <a:endParaRPr lang="es-PE"/>
        </a:p>
      </dgm:t>
    </dgm:pt>
    <dgm:pt modelId="{2727B401-5DB0-4E04-BFE2-5B9E4B250204}" type="sibTrans" cxnId="{35EE8D98-230C-44C2-B133-589D1B046452}">
      <dgm:prSet/>
      <dgm:spPr/>
      <dgm:t>
        <a:bodyPr/>
        <a:lstStyle/>
        <a:p>
          <a:endParaRPr lang="es-PE"/>
        </a:p>
      </dgm:t>
    </dgm:pt>
    <dgm:pt modelId="{622B157E-E09E-4422-BFFE-53844BA993B6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intermitente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7F3493-0146-48EF-AFFE-23058EA21A55}" type="parTrans" cxnId="{69475058-F840-4D33-AB23-3E3A1895B1C4}">
      <dgm:prSet/>
      <dgm:spPr/>
      <dgm:t>
        <a:bodyPr/>
        <a:lstStyle/>
        <a:p>
          <a:endParaRPr lang="es-PE"/>
        </a:p>
      </dgm:t>
    </dgm:pt>
    <dgm:pt modelId="{2DDBA5F7-C5D6-4919-9E33-C6E3B9A7832A}" type="sibTrans" cxnId="{69475058-F840-4D33-AB23-3E3A1895B1C4}">
      <dgm:prSet/>
      <dgm:spPr/>
      <dgm:t>
        <a:bodyPr/>
        <a:lstStyle/>
        <a:p>
          <a:endParaRPr lang="es-PE"/>
        </a:p>
      </dgm:t>
    </dgm:pt>
    <dgm:pt modelId="{2F2E6161-18AB-477F-9624-144E5A06088E}">
      <dgm:prSet phldrT="[Texto]" custT="1"/>
      <dgm:spPr/>
      <dgm:t>
        <a:bodyPr/>
        <a:lstStyle/>
        <a:p>
          <a:r>
            <a:rPr lang="es-PE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endParaRPr lang="es-PE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64708-A3B2-4530-BD15-0D5C34C9F1BA}" type="parTrans" cxnId="{2018CCEC-92BD-47CD-9935-18CFCEF90487}">
      <dgm:prSet/>
      <dgm:spPr/>
      <dgm:t>
        <a:bodyPr/>
        <a:lstStyle/>
        <a:p>
          <a:endParaRPr lang="es-PE"/>
        </a:p>
      </dgm:t>
    </dgm:pt>
    <dgm:pt modelId="{BC5A91A8-36DE-4AA1-8232-5864D8779282}" type="sibTrans" cxnId="{2018CCEC-92BD-47CD-9935-18CFCEF90487}">
      <dgm:prSet/>
      <dgm:spPr/>
      <dgm:t>
        <a:bodyPr/>
        <a:lstStyle/>
        <a:p>
          <a:endParaRPr lang="es-PE"/>
        </a:p>
      </dgm:t>
    </dgm:pt>
    <dgm:pt modelId="{EDE5C171-694D-4E72-9717-98871A53F00D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62043A-4239-46E0-B9AF-226B8F0AA4E1}" type="parTrans" cxnId="{9F61DF42-DE8F-48F8-AEF2-593D7D6FA777}">
      <dgm:prSet/>
      <dgm:spPr/>
      <dgm:t>
        <a:bodyPr/>
        <a:lstStyle/>
        <a:p>
          <a:endParaRPr lang="es-PE"/>
        </a:p>
      </dgm:t>
    </dgm:pt>
    <dgm:pt modelId="{28520F82-0333-4032-9F8D-DB4F5DAF5E0B}" type="sibTrans" cxnId="{9F61DF42-DE8F-48F8-AEF2-593D7D6FA777}">
      <dgm:prSet/>
      <dgm:spPr/>
      <dgm:t>
        <a:bodyPr/>
        <a:lstStyle/>
        <a:p>
          <a:endParaRPr lang="es-PE"/>
        </a:p>
      </dgm:t>
    </dgm:pt>
    <dgm:pt modelId="{2FAD820D-E314-432D-885E-1BE1C1007E90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1-5 mg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88BF79-6089-4EE4-99DA-F7CED32FB90B}" type="parTrans" cxnId="{229F42F0-9150-46D5-B142-007DD284B08F}">
      <dgm:prSet/>
      <dgm:spPr/>
      <dgm:t>
        <a:bodyPr/>
        <a:lstStyle/>
        <a:p>
          <a:endParaRPr lang="es-PE"/>
        </a:p>
      </dgm:t>
    </dgm:pt>
    <dgm:pt modelId="{695647A0-945F-4548-A378-D34B98EC6CB0}" type="sibTrans" cxnId="{229F42F0-9150-46D5-B142-007DD284B08F}">
      <dgm:prSet/>
      <dgm:spPr/>
      <dgm:t>
        <a:bodyPr/>
        <a:lstStyle/>
        <a:p>
          <a:endParaRPr lang="es-PE"/>
        </a:p>
      </dgm:t>
    </dgm:pt>
    <dgm:pt modelId="{4B1CF853-A745-4E47-B76C-19892F405489}">
      <dgm:prSet phldrT="[Texto]" custT="1"/>
      <dgm:spPr/>
      <dgm:t>
        <a:bodyPr/>
        <a:lstStyle/>
        <a:p>
          <a:r>
            <a:rPr lang="es-PE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endParaRPr lang="es-PE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4A4D81-5697-4C29-98AE-B4113DAE8847}" type="parTrans" cxnId="{D36CB44F-9A2A-4511-A74F-65F154D98BC2}">
      <dgm:prSet/>
      <dgm:spPr/>
      <dgm:t>
        <a:bodyPr/>
        <a:lstStyle/>
        <a:p>
          <a:endParaRPr lang="es-PE"/>
        </a:p>
      </dgm:t>
    </dgm:pt>
    <dgm:pt modelId="{AB742158-8CFB-48A8-B457-A00C84E76A8B}" type="sibTrans" cxnId="{D36CB44F-9A2A-4511-A74F-65F154D98BC2}">
      <dgm:prSet/>
      <dgm:spPr/>
      <dgm:t>
        <a:bodyPr/>
        <a:lstStyle/>
        <a:p>
          <a:endParaRPr lang="es-PE"/>
        </a:p>
      </dgm:t>
    </dgm:pt>
    <dgm:pt modelId="{7883F7B0-3B4D-4D75-8FED-525FDE35A553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8-15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883E05-DED0-4192-945C-817589E1FAB4}" type="parTrans" cxnId="{3E9ACA2F-53B7-48A4-9BBD-FB58397753B0}">
      <dgm:prSet/>
      <dgm:spPr/>
      <dgm:t>
        <a:bodyPr/>
        <a:lstStyle/>
        <a:p>
          <a:endParaRPr lang="es-PE"/>
        </a:p>
      </dgm:t>
    </dgm:pt>
    <dgm:pt modelId="{CA4E6B41-AA7F-402E-A552-5359B7A24678}" type="sibTrans" cxnId="{3E9ACA2F-53B7-48A4-9BBD-FB58397753B0}">
      <dgm:prSet/>
      <dgm:spPr/>
      <dgm:t>
        <a:bodyPr/>
        <a:lstStyle/>
        <a:p>
          <a:endParaRPr lang="es-PE"/>
        </a:p>
      </dgm:t>
    </dgm:pt>
    <dgm:pt modelId="{855AAF13-65C8-4F03-9817-9109F2A5F140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 mg/h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B773C4-1DCC-4FFF-92FB-EF325592C193}" type="parTrans" cxnId="{6C232C56-8669-4009-B411-44900BC557ED}">
      <dgm:prSet/>
      <dgm:spPr/>
      <dgm:t>
        <a:bodyPr/>
        <a:lstStyle/>
        <a:p>
          <a:endParaRPr lang="es-PE"/>
        </a:p>
      </dgm:t>
    </dgm:pt>
    <dgm:pt modelId="{93819135-D149-49D6-A404-642C6DB9AC76}" type="sibTrans" cxnId="{6C232C56-8669-4009-B411-44900BC557ED}">
      <dgm:prSet/>
      <dgm:spPr/>
      <dgm:t>
        <a:bodyPr/>
        <a:lstStyle/>
        <a:p>
          <a:endParaRPr lang="es-PE"/>
        </a:p>
      </dgm:t>
    </dgm:pt>
    <dgm:pt modelId="{1C7557D1-611C-4E91-A45D-FD02242FEEE3}">
      <dgm:prSet phldrT="[Texto]" custT="1"/>
      <dgm:spPr/>
      <dgm:t>
        <a:bodyPr/>
        <a:lstStyle/>
        <a:p>
          <a:r>
            <a:rPr lang="es-PE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Diazepam</a:t>
          </a:r>
          <a:endParaRPr lang="es-PE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0889F9-5BA8-497A-B3B6-E83E37BD7909}" type="parTrans" cxnId="{84907C78-C4B5-4F3A-A02A-F71A7A1BACFB}">
      <dgm:prSet/>
      <dgm:spPr/>
      <dgm:t>
        <a:bodyPr/>
        <a:lstStyle/>
        <a:p>
          <a:endParaRPr lang="es-PE"/>
        </a:p>
      </dgm:t>
    </dgm:pt>
    <dgm:pt modelId="{5BAE287D-7A24-4022-99D8-930624E3E873}" type="sibTrans" cxnId="{84907C78-C4B5-4F3A-A02A-F71A7A1BACFB}">
      <dgm:prSet/>
      <dgm:spPr/>
      <dgm:t>
        <a:bodyPr/>
        <a:lstStyle/>
        <a:p>
          <a:endParaRPr lang="es-PE"/>
        </a:p>
      </dgm:t>
    </dgm:pt>
    <dgm:pt modelId="{545F442A-C980-4857-A4CB-7EEEB1E79ABC}">
      <dgm:prSet phldrT="[Texto]" custT="1"/>
      <dgm:spPr/>
      <dgm:t>
        <a:bodyPr/>
        <a:lstStyle/>
        <a:p>
          <a:r>
            <a:rPr lang="es-PE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endParaRPr lang="es-PE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36FFD3-F6EC-4428-9682-10E7864908AA}" type="parTrans" cxnId="{8181114B-0017-460E-9EBE-248C44BD8D47}">
      <dgm:prSet/>
      <dgm:spPr/>
      <dgm:t>
        <a:bodyPr/>
        <a:lstStyle/>
        <a:p>
          <a:endParaRPr lang="es-PE"/>
        </a:p>
      </dgm:t>
    </dgm:pt>
    <dgm:pt modelId="{08D127C6-4E35-49F7-8839-758BC7987B1C}" type="sibTrans" cxnId="{8181114B-0017-460E-9EBE-248C44BD8D47}">
      <dgm:prSet/>
      <dgm:spPr/>
      <dgm:t>
        <a:bodyPr/>
        <a:lstStyle/>
        <a:p>
          <a:endParaRPr lang="es-PE"/>
        </a:p>
      </dgm:t>
    </dgm:pt>
    <dgm:pt modelId="{8371AEBB-BBC1-4233-8B5D-84745BBA97C3}">
      <dgm:prSet phldrT="[Texto]" custT="1"/>
      <dgm:spPr/>
      <dgm:t>
        <a:bodyPr/>
        <a:lstStyle/>
        <a:p>
          <a:r>
            <a:rPr lang="es-PE" sz="1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2DD468-9A60-4CC2-9AC4-8E25783FD121}" type="parTrans" cxnId="{C47137AE-DDAF-44B8-A660-E4FE53C428AF}">
      <dgm:prSet/>
      <dgm:spPr/>
      <dgm:t>
        <a:bodyPr/>
        <a:lstStyle/>
        <a:p>
          <a:endParaRPr lang="es-PE"/>
        </a:p>
      </dgm:t>
    </dgm:pt>
    <dgm:pt modelId="{B3F12145-C9C5-4C25-A573-473B22AC9DC1}" type="sibTrans" cxnId="{C47137AE-DDAF-44B8-A660-E4FE53C428AF}">
      <dgm:prSet/>
      <dgm:spPr/>
      <dgm:t>
        <a:bodyPr/>
        <a:lstStyle/>
        <a:p>
          <a:endParaRPr lang="es-PE"/>
        </a:p>
      </dgm:t>
    </dgm:pt>
    <dgm:pt modelId="{0C3AC389-7C81-4150-87B4-28C55E9A3B21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infusión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B4A90-F875-4784-BD05-A4A1BFAEC35E}" type="parTrans" cxnId="{F17429A3-4AB6-4DD8-BF12-3F37CAE03914}">
      <dgm:prSet/>
      <dgm:spPr/>
      <dgm:t>
        <a:bodyPr/>
        <a:lstStyle/>
        <a:p>
          <a:endParaRPr lang="es-PE"/>
        </a:p>
      </dgm:t>
    </dgm:pt>
    <dgm:pt modelId="{3175028C-9358-4DD1-B402-A6A1534218E4}" type="sibTrans" cxnId="{F17429A3-4AB6-4DD8-BF12-3F37CAE03914}">
      <dgm:prSet/>
      <dgm:spPr/>
      <dgm:t>
        <a:bodyPr/>
        <a:lstStyle/>
        <a:p>
          <a:endParaRPr lang="es-PE"/>
        </a:p>
      </dgm:t>
    </dgm:pt>
    <dgm:pt modelId="{90E97EC4-F9ED-48DE-B7F1-2B04C21919CD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Ajuste de dosis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7A7378-F27C-41DE-AD10-F313868390A7}" type="parTrans" cxnId="{D0A341EF-1D53-4CE5-9132-8614F06D07B4}">
      <dgm:prSet/>
      <dgm:spPr/>
      <dgm:t>
        <a:bodyPr/>
        <a:lstStyle/>
        <a:p>
          <a:endParaRPr lang="es-PE"/>
        </a:p>
      </dgm:t>
    </dgm:pt>
    <dgm:pt modelId="{6DF26064-29C7-433D-BF8E-F3CB8E722C20}" type="sibTrans" cxnId="{D0A341EF-1D53-4CE5-9132-8614F06D07B4}">
      <dgm:prSet/>
      <dgm:spPr/>
      <dgm:t>
        <a:bodyPr/>
        <a:lstStyle/>
        <a:p>
          <a:endParaRPr lang="es-PE"/>
        </a:p>
      </dgm:t>
    </dgm:pt>
    <dgm:pt modelId="{22BDC148-2454-4739-A562-057181CCC828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particular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92AA5-BD4E-454C-958D-B22E327B1E8D}" type="parTrans" cxnId="{CDA02625-8ECF-4FD7-986D-D3AC5A80F7F3}">
      <dgm:prSet/>
      <dgm:spPr/>
      <dgm:t>
        <a:bodyPr/>
        <a:lstStyle/>
        <a:p>
          <a:endParaRPr lang="es-PE"/>
        </a:p>
      </dgm:t>
    </dgm:pt>
    <dgm:pt modelId="{1D69F2C3-D084-498C-AEE3-11F60AAFA763}" type="sibTrans" cxnId="{CDA02625-8ECF-4FD7-986D-D3AC5A80F7F3}">
      <dgm:prSet/>
      <dgm:spPr/>
      <dgm:t>
        <a:bodyPr/>
        <a:lstStyle/>
        <a:p>
          <a:endParaRPr lang="es-PE"/>
        </a:p>
      </dgm:t>
    </dgm:pt>
    <dgm:pt modelId="{3F93AAA0-47DB-487B-BE7F-A7701B933E81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1-14 mg/h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8A4CD4-FE55-40BC-9914-75D910C71B1A}" type="parTrans" cxnId="{5929C880-E4AD-45AE-954C-974BC6FD2282}">
      <dgm:prSet/>
      <dgm:spPr/>
      <dgm:t>
        <a:bodyPr/>
        <a:lstStyle/>
        <a:p>
          <a:endParaRPr lang="es-PE"/>
        </a:p>
      </dgm:t>
    </dgm:pt>
    <dgm:pt modelId="{C73C6B97-F2EF-41B3-923E-96AA7D76807E}" type="sibTrans" cxnId="{5929C880-E4AD-45AE-954C-974BC6FD2282}">
      <dgm:prSet/>
      <dgm:spPr/>
      <dgm:t>
        <a:bodyPr/>
        <a:lstStyle/>
        <a:p>
          <a:endParaRPr lang="es-PE"/>
        </a:p>
      </dgm:t>
    </dgm:pt>
    <dgm:pt modelId="{CB81431F-3058-41C4-B371-0DFEEB3A4D3E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Renal, hepática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AA83FC-7FD3-43D0-871A-8AB85E2917E1}" type="parTrans" cxnId="{7B949DBA-8786-4D83-8392-E9313762BFEC}">
      <dgm:prSet/>
      <dgm:spPr/>
      <dgm:t>
        <a:bodyPr/>
        <a:lstStyle/>
        <a:p>
          <a:endParaRPr lang="es-PE"/>
        </a:p>
      </dgm:t>
    </dgm:pt>
    <dgm:pt modelId="{DB311A61-AA97-4D0A-A8D7-A774C7652645}" type="sibTrans" cxnId="{7B949DBA-8786-4D83-8392-E9313762BFEC}">
      <dgm:prSet/>
      <dgm:spPr/>
      <dgm:t>
        <a:bodyPr/>
        <a:lstStyle/>
        <a:p>
          <a:endParaRPr lang="es-PE"/>
        </a:p>
      </dgm:t>
    </dgm:pt>
    <dgm:pt modelId="{270FC331-15E2-4E29-84C6-BAA2EDA0F464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3C4924-6B09-48C4-8AF8-20277497BD3C}" type="parTrans" cxnId="{C024121D-5FBE-44B7-925B-EE9340C0BE61}">
      <dgm:prSet/>
      <dgm:spPr/>
      <dgm:t>
        <a:bodyPr/>
        <a:lstStyle/>
        <a:p>
          <a:endParaRPr lang="es-PE"/>
        </a:p>
      </dgm:t>
    </dgm:pt>
    <dgm:pt modelId="{5DCDAB13-85F4-428F-A66C-DF0747D15610}" type="sibTrans" cxnId="{C024121D-5FBE-44B7-925B-EE9340C0BE61}">
      <dgm:prSet/>
      <dgm:spPr/>
      <dgm:t>
        <a:bodyPr/>
        <a:lstStyle/>
        <a:p>
          <a:endParaRPr lang="es-PE"/>
        </a:p>
      </dgm:t>
    </dgm:pt>
    <dgm:pt modelId="{50B42CA5-EA26-4B62-A6EA-EDB86C3B1FC0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1-4 mg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4342EC-AFE3-4C85-B84D-57AF1B189634}" type="parTrans" cxnId="{7D8D9C13-E3C1-47A3-8FCF-CD6B1B6B8679}">
      <dgm:prSet/>
      <dgm:spPr/>
      <dgm:t>
        <a:bodyPr/>
        <a:lstStyle/>
        <a:p>
          <a:endParaRPr lang="es-PE"/>
        </a:p>
      </dgm:t>
    </dgm:pt>
    <dgm:pt modelId="{5AC4ABD9-8690-4AA9-8E83-35FF6453ACF3}" type="sibTrans" cxnId="{7D8D9C13-E3C1-47A3-8FCF-CD6B1B6B8679}">
      <dgm:prSet/>
      <dgm:spPr/>
      <dgm:t>
        <a:bodyPr/>
        <a:lstStyle/>
        <a:p>
          <a:endParaRPr lang="es-PE"/>
        </a:p>
      </dgm:t>
    </dgm:pt>
    <dgm:pt modelId="{6D8F22A3-6FBA-4004-B98D-FBCCDF0D8975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Hepática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B04D08-2DA9-48FE-BE4C-ECF3E544121E}" type="parTrans" cxnId="{2CF8CC1C-BA0D-4C49-9A71-D8EB0E89E212}">
      <dgm:prSet/>
      <dgm:spPr/>
      <dgm:t>
        <a:bodyPr/>
        <a:lstStyle/>
        <a:p>
          <a:endParaRPr lang="es-PE"/>
        </a:p>
      </dgm:t>
    </dgm:pt>
    <dgm:pt modelId="{D37565DA-137A-4393-A2EC-460E5694D498}" type="sibTrans" cxnId="{2CF8CC1C-BA0D-4C49-9A71-D8EB0E89E212}">
      <dgm:prSet/>
      <dgm:spPr/>
      <dgm:t>
        <a:bodyPr/>
        <a:lstStyle/>
        <a:p>
          <a:endParaRPr lang="es-PE"/>
        </a:p>
      </dgm:t>
    </dgm:pt>
    <dgm:pt modelId="{BE0C14DE-D5D6-4D74-AF7D-15CFA6CADBD0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por </a:t>
          </a:r>
          <a:r>
            <a:rPr lang="es-PE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propilen</a:t>
          </a:r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glicol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C8125-B80E-40A1-AEBF-CCD260CD06E5}" type="parTrans" cxnId="{C9E339EF-3D07-41A4-9D26-8B1608071A5D}">
      <dgm:prSet/>
      <dgm:spPr/>
      <dgm:t>
        <a:bodyPr/>
        <a:lstStyle/>
        <a:p>
          <a:endParaRPr lang="es-PE"/>
        </a:p>
      </dgm:t>
    </dgm:pt>
    <dgm:pt modelId="{73C883C4-E8ED-4270-A9EE-B73A7DF7051B}" type="sibTrans" cxnId="{C9E339EF-3D07-41A4-9D26-8B1608071A5D}">
      <dgm:prSet/>
      <dgm:spPr/>
      <dgm:t>
        <a:bodyPr/>
        <a:lstStyle/>
        <a:p>
          <a:endParaRPr lang="es-PE"/>
        </a:p>
      </dgm:t>
    </dgm:pt>
    <dgm:pt modelId="{F1594C30-82C2-481F-AAE4-76F51F87A66D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20-120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FB6B26-23C7-4082-AC75-0C1ED79EFA36}" type="parTrans" cxnId="{0EC367DB-3621-41E9-950A-96BBF39A9508}">
      <dgm:prSet/>
      <dgm:spPr/>
      <dgm:t>
        <a:bodyPr/>
        <a:lstStyle/>
        <a:p>
          <a:endParaRPr lang="es-PE"/>
        </a:p>
      </dgm:t>
    </dgm:pt>
    <dgm:pt modelId="{2581749E-D419-455D-9304-04BAD120F970}" type="sibTrans" cxnId="{0EC367DB-3621-41E9-950A-96BBF39A9508}">
      <dgm:prSet/>
      <dgm:spPr/>
      <dgm:t>
        <a:bodyPr/>
        <a:lstStyle/>
        <a:p>
          <a:endParaRPr lang="es-PE"/>
        </a:p>
      </dgm:t>
    </dgm:pt>
    <dgm:pt modelId="{405178A1-748F-4ABE-B9DC-731600C3F707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2-8 mg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D6B5AA-B436-4272-AEBF-AB0FB4B0C5FC}" type="parTrans" cxnId="{1FF7A614-5180-4D0B-B65D-A954DAA804E2}">
      <dgm:prSet/>
      <dgm:spPr/>
      <dgm:t>
        <a:bodyPr/>
        <a:lstStyle/>
        <a:p>
          <a:endParaRPr lang="es-PE"/>
        </a:p>
      </dgm:t>
    </dgm:pt>
    <dgm:pt modelId="{B54CEEB4-42C7-4FE4-B63A-0342963A0167}" type="sibTrans" cxnId="{1FF7A614-5180-4D0B-B65D-A954DAA804E2}">
      <dgm:prSet/>
      <dgm:spPr/>
      <dgm:t>
        <a:bodyPr/>
        <a:lstStyle/>
        <a:p>
          <a:endParaRPr lang="es-PE"/>
        </a:p>
      </dgm:t>
    </dgm:pt>
    <dgm:pt modelId="{B63657BB-26CF-48AF-9640-2E3D050ECDD1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AA90F0-555C-45D1-8E8F-270FF3171E22}" type="parTrans" cxnId="{6ECDEE05-EB34-4EC5-A310-7A35A3F59E2B}">
      <dgm:prSet/>
      <dgm:spPr/>
      <dgm:t>
        <a:bodyPr/>
        <a:lstStyle/>
        <a:p>
          <a:endParaRPr lang="es-PE"/>
        </a:p>
      </dgm:t>
    </dgm:pt>
    <dgm:pt modelId="{647DB53A-7046-484A-B825-366013CF0E16}" type="sibTrans" cxnId="{6ECDEE05-EB34-4EC5-A310-7A35A3F59E2B}">
      <dgm:prSet/>
      <dgm:spPr/>
      <dgm:t>
        <a:bodyPr/>
        <a:lstStyle/>
        <a:p>
          <a:endParaRPr lang="es-PE"/>
        </a:p>
      </dgm:t>
    </dgm:pt>
    <dgm:pt modelId="{E6703CF8-5EE0-439C-B0CB-5B24BFD13CE9}">
      <dgm:prSet phldrT="[Texto]" custT="1"/>
      <dgm:spPr/>
      <dgm:t>
        <a:bodyPr/>
        <a:lstStyle/>
        <a:p>
          <a:r>
            <a:rPr lang="es-PE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None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996309-93DA-4A90-8BD8-12D31A69072E}" type="parTrans" cxnId="{274F6D66-850E-4367-ADE4-DFEE3D7AFC80}">
      <dgm:prSet/>
      <dgm:spPr/>
      <dgm:t>
        <a:bodyPr/>
        <a:lstStyle/>
        <a:p>
          <a:endParaRPr lang="es-PE"/>
        </a:p>
      </dgm:t>
    </dgm:pt>
    <dgm:pt modelId="{E552E5B6-BBC5-404D-8D8B-8D2435A6CAB1}" type="sibTrans" cxnId="{274F6D66-850E-4367-ADE4-DFEE3D7AFC80}">
      <dgm:prSet/>
      <dgm:spPr/>
      <dgm:t>
        <a:bodyPr/>
        <a:lstStyle/>
        <a:p>
          <a:endParaRPr lang="es-PE"/>
        </a:p>
      </dgm:t>
    </dgm:pt>
    <dgm:pt modelId="{40C375DF-BD59-49BB-A4CD-04F00249A9A9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92D390-C9D5-410A-9978-F99CE03EC59D}" type="parTrans" cxnId="{6D2832D6-A354-4802-A0D2-2671FB57E0A3}">
      <dgm:prSet/>
      <dgm:spPr/>
      <dgm:t>
        <a:bodyPr/>
        <a:lstStyle/>
        <a:p>
          <a:endParaRPr lang="es-PE"/>
        </a:p>
      </dgm:t>
    </dgm:pt>
    <dgm:pt modelId="{AE98AC6D-4D7E-44F3-A866-70F94EC57F78}" type="sibTrans" cxnId="{6D2832D6-A354-4802-A0D2-2671FB57E0A3}">
      <dgm:prSet/>
      <dgm:spPr/>
      <dgm:t>
        <a:bodyPr/>
        <a:lstStyle/>
        <a:p>
          <a:endParaRPr lang="es-PE"/>
        </a:p>
      </dgm:t>
    </dgm:pt>
    <dgm:pt modelId="{4D0A9AC9-36CD-4BE5-BF80-C583FA50FF28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26-32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9B3322-B56F-4925-9B32-0FEA90C0C574}" type="parTrans" cxnId="{BCF9B07C-1AF1-4F4F-AB22-5079DA61322F}">
      <dgm:prSet/>
      <dgm:spPr/>
      <dgm:t>
        <a:bodyPr/>
        <a:lstStyle/>
        <a:p>
          <a:endParaRPr lang="es-PE"/>
        </a:p>
      </dgm:t>
    </dgm:pt>
    <dgm:pt modelId="{687DB13A-B9AB-4401-B145-FAFCD0A92B45}" type="sibTrans" cxnId="{BCF9B07C-1AF1-4F4F-AB22-5079DA61322F}">
      <dgm:prSet/>
      <dgm:spPr/>
      <dgm:t>
        <a:bodyPr/>
        <a:lstStyle/>
        <a:p>
          <a:endParaRPr lang="es-PE"/>
        </a:p>
      </dgm:t>
    </dgm:pt>
    <dgm:pt modelId="{0BF4695F-7AF4-46B1-8D2E-7DE6E92DD1D2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DDB6FC-ECCC-4623-A1A3-A62380ACA8C6}" type="parTrans" cxnId="{A86F347B-D4CF-43C5-BA3F-1DCF16FA66E4}">
      <dgm:prSet/>
      <dgm:spPr/>
      <dgm:t>
        <a:bodyPr/>
        <a:lstStyle/>
        <a:p>
          <a:endParaRPr lang="es-PE"/>
        </a:p>
      </dgm:t>
    </dgm:pt>
    <dgm:pt modelId="{29F582FE-DF51-4AFC-80BF-1CE371F5E7D5}" type="sibTrans" cxnId="{A86F347B-D4CF-43C5-BA3F-1DCF16FA66E4}">
      <dgm:prSet/>
      <dgm:spPr/>
      <dgm:t>
        <a:bodyPr/>
        <a:lstStyle/>
        <a:p>
          <a:endParaRPr lang="es-PE"/>
        </a:p>
      </dgm:t>
    </dgm:pt>
    <dgm:pt modelId="{C73A9EE3-33BB-4303-A55E-A40AF8F62E4C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5-80 </a:t>
          </a:r>
          <a:r>
            <a:rPr lang="es-PE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</a:t>
          </a:r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/kg/min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003DA-1BF1-4D8C-AAD8-5AEB90B203D9}" type="parTrans" cxnId="{FBA90C24-511E-4737-84DD-7F4AD9196842}">
      <dgm:prSet/>
      <dgm:spPr/>
      <dgm:t>
        <a:bodyPr/>
        <a:lstStyle/>
        <a:p>
          <a:endParaRPr lang="es-PE"/>
        </a:p>
      </dgm:t>
    </dgm:pt>
    <dgm:pt modelId="{A44A143B-16D8-4DD7-9790-43D21F9E4A0A}" type="sibTrans" cxnId="{FBA90C24-511E-4737-84DD-7F4AD9196842}">
      <dgm:prSet/>
      <dgm:spPr/>
      <dgm:t>
        <a:bodyPr/>
        <a:lstStyle/>
        <a:p>
          <a:endParaRPr lang="es-PE"/>
        </a:p>
      </dgm:t>
    </dgm:pt>
    <dgm:pt modelId="{CE701BA7-E74E-4314-905B-BEF9459008E8}">
      <dgm:prSet phldrT="[Texto]" custT="1"/>
      <dgm:spPr/>
      <dgm:t>
        <a:bodyPr/>
        <a:lstStyle/>
        <a:p>
          <a:r>
            <a:rPr lang="es-PE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None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32A3D3-5930-4E1C-982F-6277B6FE1E37}" type="parTrans" cxnId="{38AB2B6E-AA7E-4AE3-A9E0-6B99E413CCA4}">
      <dgm:prSet/>
      <dgm:spPr/>
      <dgm:t>
        <a:bodyPr/>
        <a:lstStyle/>
        <a:p>
          <a:endParaRPr lang="es-PE"/>
        </a:p>
      </dgm:t>
    </dgm:pt>
    <dgm:pt modelId="{46522365-DBC5-463D-B1AD-9897085CA76B}" type="sibTrans" cxnId="{38AB2B6E-AA7E-4AE3-A9E0-6B99E413CCA4}">
      <dgm:prSet/>
      <dgm:spPr/>
      <dgm:t>
        <a:bodyPr/>
        <a:lstStyle/>
        <a:p>
          <a:endParaRPr lang="es-PE"/>
        </a:p>
      </dgm:t>
    </dgm:pt>
    <dgm:pt modelId="{A26C53A7-486C-450C-B7E4-BC4F559661DB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Lipemia, hipotensión, PRIS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814FDF-5E25-4B7B-B387-A3BED24A7315}" type="parTrans" cxnId="{7FBEB5A5-C517-44F0-BEC4-06CD68EE1D60}">
      <dgm:prSet/>
      <dgm:spPr/>
      <dgm:t>
        <a:bodyPr/>
        <a:lstStyle/>
        <a:p>
          <a:endParaRPr lang="es-PE"/>
        </a:p>
      </dgm:t>
    </dgm:pt>
    <dgm:pt modelId="{EE36733F-A4D3-4B56-B1D8-E69546382EE5}" type="sibTrans" cxnId="{7FBEB5A5-C517-44F0-BEC4-06CD68EE1D60}">
      <dgm:prSet/>
      <dgm:spPr/>
      <dgm:t>
        <a:bodyPr/>
        <a:lstStyle/>
        <a:p>
          <a:endParaRPr lang="es-PE"/>
        </a:p>
      </dgm:t>
    </dgm:pt>
    <dgm:pt modelId="{AC47DF07-3F05-4656-A80C-66FC6BB25003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 2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72A803-2D00-4A15-9E00-2EC0C9A91215}" type="parTrans" cxnId="{14CF468B-5D4B-4427-A372-45278970A696}">
      <dgm:prSet/>
      <dgm:spPr/>
      <dgm:t>
        <a:bodyPr/>
        <a:lstStyle/>
        <a:p>
          <a:endParaRPr lang="es-PE"/>
        </a:p>
      </dgm:t>
    </dgm:pt>
    <dgm:pt modelId="{2D52E853-0440-4129-AEB0-E043B1F38C04}" type="sibTrans" cxnId="{14CF468B-5D4B-4427-A372-45278970A696}">
      <dgm:prSet/>
      <dgm:spPr/>
      <dgm:t>
        <a:bodyPr/>
        <a:lstStyle/>
        <a:p>
          <a:endParaRPr lang="es-PE"/>
        </a:p>
      </dgm:t>
    </dgm:pt>
    <dgm:pt modelId="{04B8110C-4BE8-4A38-B4A2-C837150ECB44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286697-EEEA-4123-AB46-2306F42A0EB6}" type="parTrans" cxnId="{6DC05568-CE77-4B42-84D0-A232D71862D7}">
      <dgm:prSet/>
      <dgm:spPr/>
      <dgm:t>
        <a:bodyPr/>
        <a:lstStyle/>
        <a:p>
          <a:endParaRPr lang="es-PE"/>
        </a:p>
      </dgm:t>
    </dgm:pt>
    <dgm:pt modelId="{4320C19A-F6CA-44CF-BD9A-9CA231F0ED07}" type="sibTrans" cxnId="{6DC05568-CE77-4B42-84D0-A232D71862D7}">
      <dgm:prSet/>
      <dgm:spPr/>
      <dgm:t>
        <a:bodyPr/>
        <a:lstStyle/>
        <a:p>
          <a:endParaRPr lang="es-PE"/>
        </a:p>
      </dgm:t>
    </dgm:pt>
    <dgm:pt modelId="{CA19BD41-AB80-4872-9810-4C0323B8C7D4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0.2-1.1 </a:t>
          </a:r>
          <a:r>
            <a:rPr lang="es-PE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</a:t>
          </a:r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/kg/h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72FA90-1F19-49AE-BC6A-4ECB67A6EE8D}" type="parTrans" cxnId="{34F7F371-A1CF-4A74-9768-3F93ADA9D782}">
      <dgm:prSet/>
      <dgm:spPr/>
      <dgm:t>
        <a:bodyPr/>
        <a:lstStyle/>
        <a:p>
          <a:endParaRPr lang="es-PE"/>
        </a:p>
      </dgm:t>
    </dgm:pt>
    <dgm:pt modelId="{DC421D6D-E3FC-4CE0-B053-4DAD65A5B3B1}" type="sibTrans" cxnId="{34F7F371-A1CF-4A74-9768-3F93ADA9D782}">
      <dgm:prSet/>
      <dgm:spPr/>
      <dgm:t>
        <a:bodyPr/>
        <a:lstStyle/>
        <a:p>
          <a:endParaRPr lang="es-PE"/>
        </a:p>
      </dgm:t>
    </dgm:pt>
    <dgm:pt modelId="{B3B7F6B8-392D-4618-BF87-A0940C145F26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Hepática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12B2C2-C417-44FE-9C94-9ECA23D7BBD3}" type="parTrans" cxnId="{5DDD1FC1-1792-421A-A654-CB937DAD67E8}">
      <dgm:prSet/>
      <dgm:spPr/>
      <dgm:t>
        <a:bodyPr/>
        <a:lstStyle/>
        <a:p>
          <a:endParaRPr lang="es-PE"/>
        </a:p>
      </dgm:t>
    </dgm:pt>
    <dgm:pt modelId="{CC4B6D18-2A8D-42FE-AD09-ED27EB887469}" type="sibTrans" cxnId="{5DDD1FC1-1792-421A-A654-CB937DAD67E8}">
      <dgm:prSet/>
      <dgm:spPr/>
      <dgm:t>
        <a:bodyPr/>
        <a:lstStyle/>
        <a:p>
          <a:endParaRPr lang="es-PE"/>
        </a:p>
      </dgm:t>
    </dgm:pt>
    <dgm:pt modelId="{3AAD8F35-F5A4-4D13-A237-4E2D3370FE29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Hipotensión, bradicardia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297DC0-9B8F-46DC-99E8-B44B9C0C445A}" type="parTrans" cxnId="{E2EF5104-46A0-412D-A3B9-F64E6D18540D}">
      <dgm:prSet/>
      <dgm:spPr/>
      <dgm:t>
        <a:bodyPr/>
        <a:lstStyle/>
        <a:p>
          <a:endParaRPr lang="es-PE"/>
        </a:p>
      </dgm:t>
    </dgm:pt>
    <dgm:pt modelId="{E82F134A-413F-428E-9F15-C351ED43CE47}" type="sibTrans" cxnId="{E2EF5104-46A0-412D-A3B9-F64E6D18540D}">
      <dgm:prSet/>
      <dgm:spPr/>
      <dgm:t>
        <a:bodyPr/>
        <a:lstStyle/>
        <a:p>
          <a:endParaRPr lang="es-PE"/>
        </a:p>
      </dgm:t>
    </dgm:pt>
    <dgm:pt modelId="{91D15D2B-02F8-49D2-A6A5-C817DF293DFD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Inicio acción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E13F71-7271-46F4-8034-90E3467ED131}" type="parTrans" cxnId="{AEB824CF-ECD7-41BF-8CC2-CDB8F2968A79}">
      <dgm:prSet/>
      <dgm:spPr/>
      <dgm:t>
        <a:bodyPr/>
        <a:lstStyle/>
        <a:p>
          <a:endParaRPr lang="es-PE"/>
        </a:p>
      </dgm:t>
    </dgm:pt>
    <dgm:pt modelId="{637F49EB-BA5D-4E67-8D8C-A1C9BB919A60}" type="sibTrans" cxnId="{AEB824CF-ECD7-41BF-8CC2-CDB8F2968A79}">
      <dgm:prSet/>
      <dgm:spPr/>
      <dgm:t>
        <a:bodyPr/>
        <a:lstStyle/>
        <a:p>
          <a:endParaRPr lang="es-PE"/>
        </a:p>
      </dgm:t>
    </dgm:pt>
    <dgm:pt modelId="{F1F3DA74-F131-4ED0-B4A1-A8955D2FFFCA}">
      <dgm:prSet phldrT="[Texto]" custT="1"/>
      <dgm:spPr/>
      <dgm:t>
        <a:bodyPr/>
        <a:lstStyle/>
        <a:p>
          <a:r>
            <a:rPr lang="es-PE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Duración acción</a:t>
          </a:r>
          <a:endParaRPr lang="es-PE" sz="12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B2415-3848-49F2-87A7-4FDA9D95CF98}" type="parTrans" cxnId="{C12A5A5A-4E09-4E0C-8877-DBD3B2C1AAA3}">
      <dgm:prSet/>
      <dgm:spPr/>
      <dgm:t>
        <a:bodyPr/>
        <a:lstStyle/>
        <a:p>
          <a:endParaRPr lang="es-PE"/>
        </a:p>
      </dgm:t>
    </dgm:pt>
    <dgm:pt modelId="{A0CB3F49-CED2-45FC-8878-206D677F67EF}" type="sibTrans" cxnId="{C12A5A5A-4E09-4E0C-8877-DBD3B2C1AAA3}">
      <dgm:prSet/>
      <dgm:spPr/>
      <dgm:t>
        <a:bodyPr/>
        <a:lstStyle/>
        <a:p>
          <a:endParaRPr lang="es-PE"/>
        </a:p>
      </dgm:t>
    </dgm:pt>
    <dgm:pt modelId="{2D0A44E7-D79B-4950-A1ED-F2C77EAF677D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≤ 5 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74B484-ECAC-46AA-AC33-334993A2E865}" type="parTrans" cxnId="{9B735CE0-01D6-47FE-86C0-173B30BC840B}">
      <dgm:prSet/>
      <dgm:spPr/>
      <dgm:t>
        <a:bodyPr/>
        <a:lstStyle/>
        <a:p>
          <a:endParaRPr lang="es-PE"/>
        </a:p>
      </dgm:t>
    </dgm:pt>
    <dgm:pt modelId="{853C22D8-D91C-4B75-811D-317A9CAAAD90}" type="sibTrans" cxnId="{9B735CE0-01D6-47FE-86C0-173B30BC840B}">
      <dgm:prSet/>
      <dgm:spPr/>
      <dgm:t>
        <a:bodyPr/>
        <a:lstStyle/>
        <a:p>
          <a:endParaRPr lang="es-PE"/>
        </a:p>
      </dgm:t>
    </dgm:pt>
    <dgm:pt modelId="{8F741A5D-D7D6-44B1-9438-725239C503E0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5-20 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DDA317-5DBE-40CD-A21F-415DED76E984}" type="parTrans" cxnId="{90147847-6AAA-4599-80D0-E0D320482F75}">
      <dgm:prSet/>
      <dgm:spPr/>
      <dgm:t>
        <a:bodyPr/>
        <a:lstStyle/>
        <a:p>
          <a:endParaRPr lang="es-PE"/>
        </a:p>
      </dgm:t>
    </dgm:pt>
    <dgm:pt modelId="{D99290FF-F23E-41D4-831A-22B19DE010D5}" type="sibTrans" cxnId="{90147847-6AAA-4599-80D0-E0D320482F75}">
      <dgm:prSet/>
      <dgm:spPr/>
      <dgm:t>
        <a:bodyPr/>
        <a:lstStyle/>
        <a:p>
          <a:endParaRPr lang="es-PE"/>
        </a:p>
      </dgm:t>
    </dgm:pt>
    <dgm:pt modelId="{268F214B-5282-4D0E-BA32-890C2CA18B64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6-8 h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C6A97D-4F5F-4005-87DE-F473276E8555}" type="parTrans" cxnId="{8098B179-4180-4321-AF9E-31473B8B4259}">
      <dgm:prSet/>
      <dgm:spPr/>
      <dgm:t>
        <a:bodyPr/>
        <a:lstStyle/>
        <a:p>
          <a:endParaRPr lang="es-PE"/>
        </a:p>
      </dgm:t>
    </dgm:pt>
    <dgm:pt modelId="{121D14A6-1556-4556-A1F9-9A3FCCC2ADC1}" type="sibTrans" cxnId="{8098B179-4180-4321-AF9E-31473B8B4259}">
      <dgm:prSet/>
      <dgm:spPr/>
      <dgm:t>
        <a:bodyPr/>
        <a:lstStyle/>
        <a:p>
          <a:endParaRPr lang="es-PE"/>
        </a:p>
      </dgm:t>
    </dgm:pt>
    <dgm:pt modelId="{95500CA6-C294-4617-8324-86EFC7481CFD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3-10 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AD9A36-15A5-4C80-B66C-E0908A4424E1}" type="parTrans" cxnId="{7084A98E-AF69-4C9F-BA80-7E20741C1936}">
      <dgm:prSet/>
      <dgm:spPr/>
      <dgm:t>
        <a:bodyPr/>
        <a:lstStyle/>
        <a:p>
          <a:endParaRPr lang="es-PE"/>
        </a:p>
      </dgm:t>
    </dgm:pt>
    <dgm:pt modelId="{F8A1EF5A-91C8-4CFA-92BF-BF259694E6F8}" type="sibTrans" cxnId="{7084A98E-AF69-4C9F-BA80-7E20741C1936}">
      <dgm:prSet/>
      <dgm:spPr/>
      <dgm:t>
        <a:bodyPr/>
        <a:lstStyle/>
        <a:p>
          <a:endParaRPr lang="es-PE"/>
        </a:p>
      </dgm:t>
    </dgm:pt>
    <dgm:pt modelId="{E03CF01F-4FE4-4BE0-A2D2-883EC494AFA2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F1A2C9-9ADB-47C2-BABD-9CE880E2F487}" type="parTrans" cxnId="{2AA4D6EA-8428-41F6-A8A8-076A916ED7D7}">
      <dgm:prSet/>
      <dgm:spPr/>
      <dgm:t>
        <a:bodyPr/>
        <a:lstStyle/>
        <a:p>
          <a:endParaRPr lang="es-PE"/>
        </a:p>
      </dgm:t>
    </dgm:pt>
    <dgm:pt modelId="{1F3DA5FE-90DA-4435-ACC1-12BB4015A012}" type="sibTrans" cxnId="{2AA4D6EA-8428-41F6-A8A8-076A916ED7D7}">
      <dgm:prSet/>
      <dgm:spPr/>
      <dgm:t>
        <a:bodyPr/>
        <a:lstStyle/>
        <a:p>
          <a:endParaRPr lang="es-PE"/>
        </a:p>
      </dgm:t>
    </dgm:pt>
    <dgm:pt modelId="{42AD1246-B9D6-4EEF-8417-0A0AE0A12B65}">
      <dgm:prSet phldrT="[Texto]" custT="1"/>
      <dgm:spPr/>
      <dgm:t>
        <a:bodyPr/>
        <a:lstStyle/>
        <a:p>
          <a:r>
            <a:rPr lang="es-PE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5-10 min</a:t>
          </a:r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1EC2E8-F00F-4B1A-AF80-1A14BC43B211}" type="parTrans" cxnId="{23DB2CEC-3613-4363-ADEE-DB16B931DC5B}">
      <dgm:prSet/>
      <dgm:spPr/>
      <dgm:t>
        <a:bodyPr/>
        <a:lstStyle/>
        <a:p>
          <a:endParaRPr lang="es-PE"/>
        </a:p>
      </dgm:t>
    </dgm:pt>
    <dgm:pt modelId="{477EDC28-FA47-41DE-8F6F-8D1D4E098A02}" type="sibTrans" cxnId="{23DB2CEC-3613-4363-ADEE-DB16B931DC5B}">
      <dgm:prSet/>
      <dgm:spPr/>
      <dgm:t>
        <a:bodyPr/>
        <a:lstStyle/>
        <a:p>
          <a:endParaRPr lang="es-PE"/>
        </a:p>
      </dgm:t>
    </dgm:pt>
    <dgm:pt modelId="{6D3D90B6-15F0-4D1C-BA07-5F8A0B42DBD2}">
      <dgm:prSet phldrT="[Texto]" custT="1"/>
      <dgm:spPr/>
      <dgm:t>
        <a:bodyPr/>
        <a:lstStyle/>
        <a:p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8D0EC-E661-43F7-A1DF-6A9A5200746C}" type="parTrans" cxnId="{F4FFB852-CC13-43C6-96E6-64D3B0778F8A}">
      <dgm:prSet/>
      <dgm:spPr/>
      <dgm:t>
        <a:bodyPr/>
        <a:lstStyle/>
        <a:p>
          <a:endParaRPr lang="es-PE"/>
        </a:p>
      </dgm:t>
    </dgm:pt>
    <dgm:pt modelId="{F731A433-A9EE-4CCF-BC2A-395B9D29D2D3}" type="sibTrans" cxnId="{F4FFB852-CC13-43C6-96E6-64D3B0778F8A}">
      <dgm:prSet/>
      <dgm:spPr/>
      <dgm:t>
        <a:bodyPr/>
        <a:lstStyle/>
        <a:p>
          <a:endParaRPr lang="es-PE"/>
        </a:p>
      </dgm:t>
    </dgm:pt>
    <dgm:pt modelId="{A235A435-375A-45F5-BE25-F8B68900916E}">
      <dgm:prSet phldrT="[Texto]" custT="1"/>
      <dgm:spPr/>
      <dgm:t>
        <a:bodyPr/>
        <a:lstStyle/>
        <a:p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E5C3EC-0DC9-410D-BBAF-BB5D4C40AECB}" type="parTrans" cxnId="{D6028666-27CA-4B88-A366-6169EEDB7580}">
      <dgm:prSet/>
      <dgm:spPr/>
      <dgm:t>
        <a:bodyPr/>
        <a:lstStyle/>
        <a:p>
          <a:endParaRPr lang="es-PE"/>
        </a:p>
      </dgm:t>
    </dgm:pt>
    <dgm:pt modelId="{B084C16F-1DA7-4D86-BFE4-F07D69C99E6B}" type="sibTrans" cxnId="{D6028666-27CA-4B88-A366-6169EEDB7580}">
      <dgm:prSet/>
      <dgm:spPr/>
      <dgm:t>
        <a:bodyPr/>
        <a:lstStyle/>
        <a:p>
          <a:endParaRPr lang="es-PE"/>
        </a:p>
      </dgm:t>
    </dgm:pt>
    <dgm:pt modelId="{DBA9A4F0-5E63-4BA1-8D2F-52AB06999453}">
      <dgm:prSet phldrT="[Texto]" custT="1"/>
      <dgm:spPr/>
      <dgm:t>
        <a:bodyPr/>
        <a:lstStyle/>
        <a:p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283522-884C-4083-B3E6-18B06709C0D4}" type="parTrans" cxnId="{DF8C00D5-F554-45E9-9527-4C80D25485AC}">
      <dgm:prSet/>
      <dgm:spPr/>
      <dgm:t>
        <a:bodyPr/>
        <a:lstStyle/>
        <a:p>
          <a:endParaRPr lang="es-PE"/>
        </a:p>
      </dgm:t>
    </dgm:pt>
    <dgm:pt modelId="{48A58751-14EF-41D8-A0EF-88AF3357BB9E}" type="sibTrans" cxnId="{DF8C00D5-F554-45E9-9527-4C80D25485AC}">
      <dgm:prSet/>
      <dgm:spPr/>
      <dgm:t>
        <a:bodyPr/>
        <a:lstStyle/>
        <a:p>
          <a:endParaRPr lang="es-PE"/>
        </a:p>
      </dgm:t>
    </dgm:pt>
    <dgm:pt modelId="{ED423E8B-7EDF-40D7-A8F3-7FC9FFEA1991}">
      <dgm:prSet phldrT="[Texto]" custT="1"/>
      <dgm:spPr/>
      <dgm:t>
        <a:bodyPr/>
        <a:lstStyle/>
        <a:p>
          <a:endParaRPr lang="es-PE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2D777A-CCDC-4A52-9D21-13039FADB0F0}" type="parTrans" cxnId="{76811398-0896-4B3E-B54B-BF1F87EC2F18}">
      <dgm:prSet/>
      <dgm:spPr/>
      <dgm:t>
        <a:bodyPr/>
        <a:lstStyle/>
        <a:p>
          <a:endParaRPr lang="es-PE"/>
        </a:p>
      </dgm:t>
    </dgm:pt>
    <dgm:pt modelId="{AC2BCFA9-73DE-4899-9B99-4050ACA8B0E4}" type="sibTrans" cxnId="{76811398-0896-4B3E-B54B-BF1F87EC2F18}">
      <dgm:prSet/>
      <dgm:spPr/>
      <dgm:t>
        <a:bodyPr/>
        <a:lstStyle/>
        <a:p>
          <a:endParaRPr lang="es-PE"/>
        </a:p>
      </dgm:t>
    </dgm:pt>
    <dgm:pt modelId="{30A636A2-A3CC-48DF-8348-19608095290C}" type="pres">
      <dgm:prSet presAssocID="{EA4FE93F-893F-4D59-8CA3-E37D96BFB07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D3BF87C-EC55-48D5-A62A-6BA8F431FB6C}" type="pres">
      <dgm:prSet presAssocID="{5D4F7DE3-5CB8-40DB-9EE9-FDAEDB3D21A5}" presName="compNode" presStyleCnt="0"/>
      <dgm:spPr/>
    </dgm:pt>
    <dgm:pt modelId="{B0437DEB-0E7E-48CF-A5C3-95DE847F8548}" type="pres">
      <dgm:prSet presAssocID="{5D4F7DE3-5CB8-40DB-9EE9-FDAEDB3D21A5}" presName="aNode" presStyleLbl="bgShp" presStyleIdx="0" presStyleCnt="6"/>
      <dgm:spPr/>
      <dgm:t>
        <a:bodyPr/>
        <a:lstStyle/>
        <a:p>
          <a:endParaRPr lang="es-PE"/>
        </a:p>
      </dgm:t>
    </dgm:pt>
    <dgm:pt modelId="{E19429FF-B07B-4461-98AD-5488A4C07738}" type="pres">
      <dgm:prSet presAssocID="{5D4F7DE3-5CB8-40DB-9EE9-FDAEDB3D21A5}" presName="textNode" presStyleLbl="bgShp" presStyleIdx="0" presStyleCnt="6"/>
      <dgm:spPr/>
      <dgm:t>
        <a:bodyPr/>
        <a:lstStyle/>
        <a:p>
          <a:endParaRPr lang="es-PE"/>
        </a:p>
      </dgm:t>
    </dgm:pt>
    <dgm:pt modelId="{2C8FF1EC-E466-4854-8C0B-5564512379DE}" type="pres">
      <dgm:prSet presAssocID="{5D4F7DE3-5CB8-40DB-9EE9-FDAEDB3D21A5}" presName="compChildNode" presStyleCnt="0"/>
      <dgm:spPr/>
    </dgm:pt>
    <dgm:pt modelId="{AF889A29-09C6-4227-9536-6E915BEE6D43}" type="pres">
      <dgm:prSet presAssocID="{5D4F7DE3-5CB8-40DB-9EE9-FDAEDB3D21A5}" presName="theInnerList" presStyleCnt="0"/>
      <dgm:spPr/>
    </dgm:pt>
    <dgm:pt modelId="{E8B40390-D296-4A59-AF0A-CCDBDF0D6679}" type="pres">
      <dgm:prSet presAssocID="{2F489E9F-4538-4E0E-B325-FC749EF97EB4}" presName="childNode" presStyleLbl="node1" presStyleIdx="0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7D20225-D31C-4B92-8B61-28524FCBB5FD}" type="pres">
      <dgm:prSet presAssocID="{2F489E9F-4538-4E0E-B325-FC749EF97EB4}" presName="aSpace2" presStyleCnt="0"/>
      <dgm:spPr/>
    </dgm:pt>
    <dgm:pt modelId="{8F4131F3-A4B9-4F1B-8836-BA37696D54E6}" type="pres">
      <dgm:prSet presAssocID="{91D15D2B-02F8-49D2-A6A5-C817DF293DFD}" presName="childNode" presStyleLbl="node1" presStyleIdx="1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8E63BF8-6B01-40C2-B8C1-23F08ABD85C0}" type="pres">
      <dgm:prSet presAssocID="{91D15D2B-02F8-49D2-A6A5-C817DF293DFD}" presName="aSpace2" presStyleCnt="0"/>
      <dgm:spPr/>
    </dgm:pt>
    <dgm:pt modelId="{5A705EA2-3184-44D7-87B9-22A4C740CD61}" type="pres">
      <dgm:prSet presAssocID="{F1F3DA74-F131-4ED0-B4A1-A8955D2FFFCA}" presName="childNode" presStyleLbl="node1" presStyleIdx="2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7C2DA0D-9497-438A-957C-4A701DF553C4}" type="pres">
      <dgm:prSet presAssocID="{F1F3DA74-F131-4ED0-B4A1-A8955D2FFFCA}" presName="aSpace2" presStyleCnt="0"/>
      <dgm:spPr/>
    </dgm:pt>
    <dgm:pt modelId="{590D659D-CA55-41D5-9749-2671184BB7CD}" type="pres">
      <dgm:prSet presAssocID="{622B157E-E09E-4422-BFFE-53844BA993B6}" presName="childNode" presStyleLbl="node1" presStyleIdx="3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6E41346-B732-4BBA-943F-8672106C029E}" type="pres">
      <dgm:prSet presAssocID="{622B157E-E09E-4422-BFFE-53844BA993B6}" presName="aSpace2" presStyleCnt="0"/>
      <dgm:spPr/>
    </dgm:pt>
    <dgm:pt modelId="{01B03F99-0012-46F8-A52D-7ADE27B5158D}" type="pres">
      <dgm:prSet presAssocID="{0C3AC389-7C81-4150-87B4-28C55E9A3B21}" presName="childNode" presStyleLbl="node1" presStyleIdx="4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D07AFCA-0E0F-4144-B61E-842B3C2C30C5}" type="pres">
      <dgm:prSet presAssocID="{0C3AC389-7C81-4150-87B4-28C55E9A3B21}" presName="aSpace2" presStyleCnt="0"/>
      <dgm:spPr/>
    </dgm:pt>
    <dgm:pt modelId="{8136BB47-7185-45DA-9CEA-6F3E6CE3C6B0}" type="pres">
      <dgm:prSet presAssocID="{90E97EC4-F9ED-48DE-B7F1-2B04C21919CD}" presName="childNode" presStyleLbl="node1" presStyleIdx="5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0A8C166-731D-4882-AE48-CFA905CEE3B0}" type="pres">
      <dgm:prSet presAssocID="{90E97EC4-F9ED-48DE-B7F1-2B04C21919CD}" presName="aSpace2" presStyleCnt="0"/>
      <dgm:spPr/>
    </dgm:pt>
    <dgm:pt modelId="{1B722C3C-7181-4917-8ECF-24241A6665F9}" type="pres">
      <dgm:prSet presAssocID="{22BDC148-2454-4739-A562-057181CCC828}" presName="childNode" presStyleLbl="node1" presStyleIdx="6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DA8A2F4-F59B-4177-B61D-D149C7554974}" type="pres">
      <dgm:prSet presAssocID="{5D4F7DE3-5CB8-40DB-9EE9-FDAEDB3D21A5}" presName="aSpace" presStyleCnt="0"/>
      <dgm:spPr/>
    </dgm:pt>
    <dgm:pt modelId="{5EBDD3CF-547D-44EF-87F6-D230F78F34E9}" type="pres">
      <dgm:prSet presAssocID="{2F2E6161-18AB-477F-9624-144E5A06088E}" presName="compNode" presStyleCnt="0"/>
      <dgm:spPr/>
    </dgm:pt>
    <dgm:pt modelId="{42C3936F-2558-4C1E-8D2B-B43DD0AAB3A6}" type="pres">
      <dgm:prSet presAssocID="{2F2E6161-18AB-477F-9624-144E5A06088E}" presName="aNode" presStyleLbl="bgShp" presStyleIdx="1" presStyleCnt="6"/>
      <dgm:spPr/>
      <dgm:t>
        <a:bodyPr/>
        <a:lstStyle/>
        <a:p>
          <a:endParaRPr lang="es-PE"/>
        </a:p>
      </dgm:t>
    </dgm:pt>
    <dgm:pt modelId="{0D8B9A3E-0866-490B-BE91-4B623AE24244}" type="pres">
      <dgm:prSet presAssocID="{2F2E6161-18AB-477F-9624-144E5A06088E}" presName="textNode" presStyleLbl="bgShp" presStyleIdx="1" presStyleCnt="6"/>
      <dgm:spPr/>
      <dgm:t>
        <a:bodyPr/>
        <a:lstStyle/>
        <a:p>
          <a:endParaRPr lang="es-PE"/>
        </a:p>
      </dgm:t>
    </dgm:pt>
    <dgm:pt modelId="{22BC4FA3-DA61-44DD-9B99-CF2F5DA382F0}" type="pres">
      <dgm:prSet presAssocID="{2F2E6161-18AB-477F-9624-144E5A06088E}" presName="compChildNode" presStyleCnt="0"/>
      <dgm:spPr/>
    </dgm:pt>
    <dgm:pt modelId="{F33F449B-46EB-4000-B718-3BE8E0FD7D58}" type="pres">
      <dgm:prSet presAssocID="{2F2E6161-18AB-477F-9624-144E5A06088E}" presName="theInnerList" presStyleCnt="0"/>
      <dgm:spPr/>
    </dgm:pt>
    <dgm:pt modelId="{5387ADEF-BDCC-4A7F-91FC-504936C98487}" type="pres">
      <dgm:prSet presAssocID="{EDE5C171-694D-4E72-9717-98871A53F00D}" presName="childNode" presStyleLbl="node1" presStyleIdx="7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0F76700-6153-4D50-8A76-0577F6CA5625}" type="pres">
      <dgm:prSet presAssocID="{EDE5C171-694D-4E72-9717-98871A53F00D}" presName="aSpace2" presStyleCnt="0"/>
      <dgm:spPr/>
    </dgm:pt>
    <dgm:pt modelId="{8F397ED3-AF9F-484C-8B58-C9F8161ECCC7}" type="pres">
      <dgm:prSet presAssocID="{2D0A44E7-D79B-4950-A1ED-F2C77EAF677D}" presName="childNode" presStyleLbl="node1" presStyleIdx="8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313D58E-9EC7-4CD2-A594-29BDFA5336AA}" type="pres">
      <dgm:prSet presAssocID="{2D0A44E7-D79B-4950-A1ED-F2C77EAF677D}" presName="aSpace2" presStyleCnt="0"/>
      <dgm:spPr/>
    </dgm:pt>
    <dgm:pt modelId="{38549894-DDD0-4632-BD3C-CC752BC2FD6F}" type="pres">
      <dgm:prSet presAssocID="{A235A435-375A-45F5-BE25-F8B68900916E}" presName="childNode" presStyleLbl="node1" presStyleIdx="9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C39E27D-DEEE-440D-BC31-78B69FDED0E6}" type="pres">
      <dgm:prSet presAssocID="{A235A435-375A-45F5-BE25-F8B68900916E}" presName="aSpace2" presStyleCnt="0"/>
      <dgm:spPr/>
    </dgm:pt>
    <dgm:pt modelId="{82556995-EBF1-4FD8-876A-C5FE1969B50E}" type="pres">
      <dgm:prSet presAssocID="{2FAD820D-E314-432D-885E-1BE1C1007E90}" presName="childNode" presStyleLbl="node1" presStyleIdx="10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3FD7DA4-E382-420B-8BF6-1BAE1F5D91CD}" type="pres">
      <dgm:prSet presAssocID="{2FAD820D-E314-432D-885E-1BE1C1007E90}" presName="aSpace2" presStyleCnt="0"/>
      <dgm:spPr/>
    </dgm:pt>
    <dgm:pt modelId="{DA9AFD91-7504-4A93-A1C3-FA117B2AA728}" type="pres">
      <dgm:prSet presAssocID="{3F93AAA0-47DB-487B-BE7F-A7701B933E81}" presName="childNode" presStyleLbl="node1" presStyleIdx="11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AAFAB12-C800-4B5E-A7A9-543501A04B3C}" type="pres">
      <dgm:prSet presAssocID="{3F93AAA0-47DB-487B-BE7F-A7701B933E81}" presName="aSpace2" presStyleCnt="0"/>
      <dgm:spPr/>
    </dgm:pt>
    <dgm:pt modelId="{0067DED6-A12C-47FE-99FB-CEA6C6B05360}" type="pres">
      <dgm:prSet presAssocID="{CB81431F-3058-41C4-B371-0DFEEB3A4D3E}" presName="childNode" presStyleLbl="node1" presStyleIdx="12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D1F10AE-0961-4703-9B69-08EDB7AB68A4}" type="pres">
      <dgm:prSet presAssocID="{CB81431F-3058-41C4-B371-0DFEEB3A4D3E}" presName="aSpace2" presStyleCnt="0"/>
      <dgm:spPr/>
    </dgm:pt>
    <dgm:pt modelId="{060708DF-2069-45B8-A6B1-34D7E0BD40A4}" type="pres">
      <dgm:prSet presAssocID="{270FC331-15E2-4E29-84C6-BAA2EDA0F464}" presName="childNode" presStyleLbl="node1" presStyleIdx="13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6A50158-35D0-4AA1-AD5E-CEE4B540074F}" type="pres">
      <dgm:prSet presAssocID="{2F2E6161-18AB-477F-9624-144E5A06088E}" presName="aSpace" presStyleCnt="0"/>
      <dgm:spPr/>
    </dgm:pt>
    <dgm:pt modelId="{D9FFE100-B909-462A-BC40-F4BCDB80BFD4}" type="pres">
      <dgm:prSet presAssocID="{4B1CF853-A745-4E47-B76C-19892F405489}" presName="compNode" presStyleCnt="0"/>
      <dgm:spPr/>
    </dgm:pt>
    <dgm:pt modelId="{74111E40-2FE9-4FC8-A308-1507D234A898}" type="pres">
      <dgm:prSet presAssocID="{4B1CF853-A745-4E47-B76C-19892F405489}" presName="aNode" presStyleLbl="bgShp" presStyleIdx="2" presStyleCnt="6"/>
      <dgm:spPr/>
      <dgm:t>
        <a:bodyPr/>
        <a:lstStyle/>
        <a:p>
          <a:endParaRPr lang="es-PE"/>
        </a:p>
      </dgm:t>
    </dgm:pt>
    <dgm:pt modelId="{035BA5B8-F39A-453C-A5EA-B9064AFDCE03}" type="pres">
      <dgm:prSet presAssocID="{4B1CF853-A745-4E47-B76C-19892F405489}" presName="textNode" presStyleLbl="bgShp" presStyleIdx="2" presStyleCnt="6"/>
      <dgm:spPr/>
      <dgm:t>
        <a:bodyPr/>
        <a:lstStyle/>
        <a:p>
          <a:endParaRPr lang="es-PE"/>
        </a:p>
      </dgm:t>
    </dgm:pt>
    <dgm:pt modelId="{3A797A2B-1C31-4314-844A-2DBC4F94C886}" type="pres">
      <dgm:prSet presAssocID="{4B1CF853-A745-4E47-B76C-19892F405489}" presName="compChildNode" presStyleCnt="0"/>
      <dgm:spPr/>
    </dgm:pt>
    <dgm:pt modelId="{22C42860-F31B-430C-858F-15F3352FFE03}" type="pres">
      <dgm:prSet presAssocID="{4B1CF853-A745-4E47-B76C-19892F405489}" presName="theInnerList" presStyleCnt="0"/>
      <dgm:spPr/>
    </dgm:pt>
    <dgm:pt modelId="{E04EB630-86A7-4513-8EFE-56DFECF56CEC}" type="pres">
      <dgm:prSet presAssocID="{7883F7B0-3B4D-4D75-8FED-525FDE35A553}" presName="childNode" presStyleLbl="node1" presStyleIdx="14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03E82EE-4DA7-412C-A888-9F72BC2E8D49}" type="pres">
      <dgm:prSet presAssocID="{7883F7B0-3B4D-4D75-8FED-525FDE35A553}" presName="aSpace2" presStyleCnt="0"/>
      <dgm:spPr/>
    </dgm:pt>
    <dgm:pt modelId="{CA17B3BC-D2DF-4686-844E-3B652FD8D8A9}" type="pres">
      <dgm:prSet presAssocID="{8F741A5D-D7D6-44B1-9438-725239C503E0}" presName="childNode" presStyleLbl="node1" presStyleIdx="15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61A2B33-4493-42FA-B7EB-EC0242E3C340}" type="pres">
      <dgm:prSet presAssocID="{8F741A5D-D7D6-44B1-9438-725239C503E0}" presName="aSpace2" presStyleCnt="0"/>
      <dgm:spPr/>
    </dgm:pt>
    <dgm:pt modelId="{354C150F-2FD4-4D40-91A6-8A6C07920C7F}" type="pres">
      <dgm:prSet presAssocID="{268F214B-5282-4D0E-BA32-890C2CA18B64}" presName="childNode" presStyleLbl="node1" presStyleIdx="16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18E240F-F22C-4FDC-BE09-6F0324FE67FE}" type="pres">
      <dgm:prSet presAssocID="{268F214B-5282-4D0E-BA32-890C2CA18B64}" presName="aSpace2" presStyleCnt="0"/>
      <dgm:spPr/>
    </dgm:pt>
    <dgm:pt modelId="{C3583CB5-D223-43BF-9152-9623451F8173}" type="pres">
      <dgm:prSet presAssocID="{50B42CA5-EA26-4B62-A6EA-EDB86C3B1FC0}" presName="childNode" presStyleLbl="node1" presStyleIdx="17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C49772A-DA12-4161-AAF1-1B6376556DE2}" type="pres">
      <dgm:prSet presAssocID="{50B42CA5-EA26-4B62-A6EA-EDB86C3B1FC0}" presName="aSpace2" presStyleCnt="0"/>
      <dgm:spPr/>
    </dgm:pt>
    <dgm:pt modelId="{90E52223-DE57-45F4-BC12-15984503E073}" type="pres">
      <dgm:prSet presAssocID="{855AAF13-65C8-4F03-9817-9109F2A5F140}" presName="childNode" presStyleLbl="node1" presStyleIdx="18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612A9C7-8A81-4F16-87E9-6A2213849415}" type="pres">
      <dgm:prSet presAssocID="{855AAF13-65C8-4F03-9817-9109F2A5F140}" presName="aSpace2" presStyleCnt="0"/>
      <dgm:spPr/>
    </dgm:pt>
    <dgm:pt modelId="{F1162FF4-0533-4E39-B4FB-C74E734A4302}" type="pres">
      <dgm:prSet presAssocID="{6D8F22A3-6FBA-4004-B98D-FBCCDF0D8975}" presName="childNode" presStyleLbl="node1" presStyleIdx="19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5AB8B51-C68E-4D39-90EF-7B189AB08C2A}" type="pres">
      <dgm:prSet presAssocID="{6D8F22A3-6FBA-4004-B98D-FBCCDF0D8975}" presName="aSpace2" presStyleCnt="0"/>
      <dgm:spPr/>
    </dgm:pt>
    <dgm:pt modelId="{15BB752B-2E21-46D9-AC71-BAE45475BDD7}" type="pres">
      <dgm:prSet presAssocID="{BE0C14DE-D5D6-4D74-AF7D-15CFA6CADBD0}" presName="childNode" presStyleLbl="node1" presStyleIdx="20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AC23F5B-2431-41F2-AC0B-5A07A5F86977}" type="pres">
      <dgm:prSet presAssocID="{4B1CF853-A745-4E47-B76C-19892F405489}" presName="aSpace" presStyleCnt="0"/>
      <dgm:spPr/>
    </dgm:pt>
    <dgm:pt modelId="{1C899B1B-2C80-449B-8ABE-0421EB300D17}" type="pres">
      <dgm:prSet presAssocID="{1C7557D1-611C-4E91-A45D-FD02242FEEE3}" presName="compNode" presStyleCnt="0"/>
      <dgm:spPr/>
    </dgm:pt>
    <dgm:pt modelId="{516FE3D2-9D92-485B-8001-E22AB24F0F69}" type="pres">
      <dgm:prSet presAssocID="{1C7557D1-611C-4E91-A45D-FD02242FEEE3}" presName="aNode" presStyleLbl="bgShp" presStyleIdx="3" presStyleCnt="6"/>
      <dgm:spPr/>
      <dgm:t>
        <a:bodyPr/>
        <a:lstStyle/>
        <a:p>
          <a:endParaRPr lang="es-PE"/>
        </a:p>
      </dgm:t>
    </dgm:pt>
    <dgm:pt modelId="{E391D467-F118-4C77-ADCC-393D522440FE}" type="pres">
      <dgm:prSet presAssocID="{1C7557D1-611C-4E91-A45D-FD02242FEEE3}" presName="textNode" presStyleLbl="bgShp" presStyleIdx="3" presStyleCnt="6"/>
      <dgm:spPr/>
      <dgm:t>
        <a:bodyPr/>
        <a:lstStyle/>
        <a:p>
          <a:endParaRPr lang="es-PE"/>
        </a:p>
      </dgm:t>
    </dgm:pt>
    <dgm:pt modelId="{E91BB3FA-1BD4-4006-883E-05038ED5617C}" type="pres">
      <dgm:prSet presAssocID="{1C7557D1-611C-4E91-A45D-FD02242FEEE3}" presName="compChildNode" presStyleCnt="0"/>
      <dgm:spPr/>
    </dgm:pt>
    <dgm:pt modelId="{154E601C-1F71-4E9D-B117-66D464C89122}" type="pres">
      <dgm:prSet presAssocID="{1C7557D1-611C-4E91-A45D-FD02242FEEE3}" presName="theInnerList" presStyleCnt="0"/>
      <dgm:spPr/>
    </dgm:pt>
    <dgm:pt modelId="{65A04296-18CB-4473-960C-35208C30C9BC}" type="pres">
      <dgm:prSet presAssocID="{F1594C30-82C2-481F-AAE4-76F51F87A66D}" presName="childNode" presStyleLbl="node1" presStyleIdx="21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C1CEAF2-6510-4522-A8C7-D54DF3BB1AF7}" type="pres">
      <dgm:prSet presAssocID="{F1594C30-82C2-481F-AAE4-76F51F87A66D}" presName="aSpace2" presStyleCnt="0"/>
      <dgm:spPr/>
    </dgm:pt>
    <dgm:pt modelId="{26813156-41A2-4CA8-825E-BBE7AC170380}" type="pres">
      <dgm:prSet presAssocID="{ED423E8B-7EDF-40D7-A8F3-7FC9FFEA1991}" presName="childNode" presStyleLbl="node1" presStyleIdx="22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D640A28-C5A4-4813-AAC4-D509154D08F7}" type="pres">
      <dgm:prSet presAssocID="{ED423E8B-7EDF-40D7-A8F3-7FC9FFEA1991}" presName="aSpace2" presStyleCnt="0"/>
      <dgm:spPr/>
    </dgm:pt>
    <dgm:pt modelId="{21377A0B-8DFA-4D84-BDA6-21EDED895626}" type="pres">
      <dgm:prSet presAssocID="{DBA9A4F0-5E63-4BA1-8D2F-52AB06999453}" presName="childNode" presStyleLbl="node1" presStyleIdx="23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64D37BA-EBAD-484C-97A5-4D11E8949969}" type="pres">
      <dgm:prSet presAssocID="{DBA9A4F0-5E63-4BA1-8D2F-52AB06999453}" presName="aSpace2" presStyleCnt="0"/>
      <dgm:spPr/>
    </dgm:pt>
    <dgm:pt modelId="{17FE6CD7-D682-4CBB-9B2D-1843C022175E}" type="pres">
      <dgm:prSet presAssocID="{405178A1-748F-4ABE-B9DC-731600C3F707}" presName="childNode" presStyleLbl="node1" presStyleIdx="24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CFAE645-DCBE-43ED-933E-32C13C76A910}" type="pres">
      <dgm:prSet presAssocID="{405178A1-748F-4ABE-B9DC-731600C3F707}" presName="aSpace2" presStyleCnt="0"/>
      <dgm:spPr/>
    </dgm:pt>
    <dgm:pt modelId="{1F662480-0017-41AC-9803-89884B08E609}" type="pres">
      <dgm:prSet presAssocID="{B63657BB-26CF-48AF-9640-2E3D050ECDD1}" presName="childNode" presStyleLbl="node1" presStyleIdx="25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57484BF-AF13-4907-98EB-C88F908708BA}" type="pres">
      <dgm:prSet presAssocID="{B63657BB-26CF-48AF-9640-2E3D050ECDD1}" presName="aSpace2" presStyleCnt="0"/>
      <dgm:spPr/>
    </dgm:pt>
    <dgm:pt modelId="{356047FE-9BAA-4241-B6CA-1EC3D11970FB}" type="pres">
      <dgm:prSet presAssocID="{E6703CF8-5EE0-439C-B0CB-5B24BFD13CE9}" presName="childNode" presStyleLbl="node1" presStyleIdx="26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CE73150-E7AE-4524-915D-F13F7E254442}" type="pres">
      <dgm:prSet presAssocID="{E6703CF8-5EE0-439C-B0CB-5B24BFD13CE9}" presName="aSpace2" presStyleCnt="0"/>
      <dgm:spPr/>
    </dgm:pt>
    <dgm:pt modelId="{971FB97E-8EC0-433F-9B0C-333C17684DB6}" type="pres">
      <dgm:prSet presAssocID="{40C375DF-BD59-49BB-A4CD-04F00249A9A9}" presName="childNode" presStyleLbl="node1" presStyleIdx="27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EFA90DD-4EBA-4B14-BFE0-1935490C6687}" type="pres">
      <dgm:prSet presAssocID="{1C7557D1-611C-4E91-A45D-FD02242FEEE3}" presName="aSpace" presStyleCnt="0"/>
      <dgm:spPr/>
    </dgm:pt>
    <dgm:pt modelId="{4F3CD707-4FAB-43D3-98A9-D93F67F75548}" type="pres">
      <dgm:prSet presAssocID="{545F442A-C980-4857-A4CB-7EEEB1E79ABC}" presName="compNode" presStyleCnt="0"/>
      <dgm:spPr/>
    </dgm:pt>
    <dgm:pt modelId="{5F974A11-8D58-4823-9587-AA3761D4F26E}" type="pres">
      <dgm:prSet presAssocID="{545F442A-C980-4857-A4CB-7EEEB1E79ABC}" presName="aNode" presStyleLbl="bgShp" presStyleIdx="4" presStyleCnt="6"/>
      <dgm:spPr/>
      <dgm:t>
        <a:bodyPr/>
        <a:lstStyle/>
        <a:p>
          <a:endParaRPr lang="es-PE"/>
        </a:p>
      </dgm:t>
    </dgm:pt>
    <dgm:pt modelId="{74B1161E-0833-4ABE-AB59-7439B9FC64F4}" type="pres">
      <dgm:prSet presAssocID="{545F442A-C980-4857-A4CB-7EEEB1E79ABC}" presName="textNode" presStyleLbl="bgShp" presStyleIdx="4" presStyleCnt="6"/>
      <dgm:spPr/>
      <dgm:t>
        <a:bodyPr/>
        <a:lstStyle/>
        <a:p>
          <a:endParaRPr lang="es-PE"/>
        </a:p>
      </dgm:t>
    </dgm:pt>
    <dgm:pt modelId="{EEFB5B8E-32EE-4E6C-A987-FEF1A2FE0C08}" type="pres">
      <dgm:prSet presAssocID="{545F442A-C980-4857-A4CB-7EEEB1E79ABC}" presName="compChildNode" presStyleCnt="0"/>
      <dgm:spPr/>
    </dgm:pt>
    <dgm:pt modelId="{BB04883C-77FB-49DF-9B11-196D3C196702}" type="pres">
      <dgm:prSet presAssocID="{545F442A-C980-4857-A4CB-7EEEB1E79ABC}" presName="theInnerList" presStyleCnt="0"/>
      <dgm:spPr/>
    </dgm:pt>
    <dgm:pt modelId="{DC89CE3D-4159-4A8B-8036-E987C33EF069}" type="pres">
      <dgm:prSet presAssocID="{4D0A9AC9-36CD-4BE5-BF80-C583FA50FF28}" presName="childNode" presStyleLbl="node1" presStyleIdx="28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F7B72F0-D6EC-4737-8777-AD8C28CB8A17}" type="pres">
      <dgm:prSet presAssocID="{4D0A9AC9-36CD-4BE5-BF80-C583FA50FF28}" presName="aSpace2" presStyleCnt="0"/>
      <dgm:spPr/>
    </dgm:pt>
    <dgm:pt modelId="{AEB4C45B-43C0-4554-A430-59E49EEE52F3}" type="pres">
      <dgm:prSet presAssocID="{E03CF01F-4FE4-4BE0-A2D2-883EC494AFA2}" presName="childNode" presStyleLbl="node1" presStyleIdx="29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80B2636-4658-42FE-8CF0-C035D6AB71F5}" type="pres">
      <dgm:prSet presAssocID="{E03CF01F-4FE4-4BE0-A2D2-883EC494AFA2}" presName="aSpace2" presStyleCnt="0"/>
      <dgm:spPr/>
    </dgm:pt>
    <dgm:pt modelId="{BEBF8131-61F1-4EB2-8542-2CD0E18F40EA}" type="pres">
      <dgm:prSet presAssocID="{95500CA6-C294-4617-8324-86EFC7481CFD}" presName="childNode" presStyleLbl="node1" presStyleIdx="30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3C2C283-908E-462F-8086-FEB57F631D31}" type="pres">
      <dgm:prSet presAssocID="{95500CA6-C294-4617-8324-86EFC7481CFD}" presName="aSpace2" presStyleCnt="0"/>
      <dgm:spPr/>
    </dgm:pt>
    <dgm:pt modelId="{4A908503-6F85-418F-B071-DF8672933175}" type="pres">
      <dgm:prSet presAssocID="{0BF4695F-7AF4-46B1-8D2E-7DE6E92DD1D2}" presName="childNode" presStyleLbl="node1" presStyleIdx="31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E85730F-5036-4654-BE4B-50ECA5EE0F61}" type="pres">
      <dgm:prSet presAssocID="{0BF4695F-7AF4-46B1-8D2E-7DE6E92DD1D2}" presName="aSpace2" presStyleCnt="0"/>
      <dgm:spPr/>
    </dgm:pt>
    <dgm:pt modelId="{0B38510C-77D1-4927-90CD-D8F27E11ED25}" type="pres">
      <dgm:prSet presAssocID="{C73A9EE3-33BB-4303-A55E-A40AF8F62E4C}" presName="childNode" presStyleLbl="node1" presStyleIdx="32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1C2621F-EF6A-4CE2-9534-DE612DBA5934}" type="pres">
      <dgm:prSet presAssocID="{C73A9EE3-33BB-4303-A55E-A40AF8F62E4C}" presName="aSpace2" presStyleCnt="0"/>
      <dgm:spPr/>
    </dgm:pt>
    <dgm:pt modelId="{2815C0A0-D2AF-42B6-B303-1DD1AD5C88FE}" type="pres">
      <dgm:prSet presAssocID="{CE701BA7-E74E-4314-905B-BEF9459008E8}" presName="childNode" presStyleLbl="node1" presStyleIdx="33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399398E-5D16-4668-B475-43AD6D208D8C}" type="pres">
      <dgm:prSet presAssocID="{CE701BA7-E74E-4314-905B-BEF9459008E8}" presName="aSpace2" presStyleCnt="0"/>
      <dgm:spPr/>
    </dgm:pt>
    <dgm:pt modelId="{ED5B640C-9632-4247-868B-070A4FB61148}" type="pres">
      <dgm:prSet presAssocID="{A26C53A7-486C-450C-B7E4-BC4F559661DB}" presName="childNode" presStyleLbl="node1" presStyleIdx="34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9DFD620-0C7D-4464-AB92-662D104CCF76}" type="pres">
      <dgm:prSet presAssocID="{545F442A-C980-4857-A4CB-7EEEB1E79ABC}" presName="aSpace" presStyleCnt="0"/>
      <dgm:spPr/>
    </dgm:pt>
    <dgm:pt modelId="{2ECE3286-EF69-48B8-A73A-BA690D3FB026}" type="pres">
      <dgm:prSet presAssocID="{8371AEBB-BBC1-4233-8B5D-84745BBA97C3}" presName="compNode" presStyleCnt="0"/>
      <dgm:spPr/>
    </dgm:pt>
    <dgm:pt modelId="{5AEF3A1F-51A5-45AD-BB92-89047FAAF12C}" type="pres">
      <dgm:prSet presAssocID="{8371AEBB-BBC1-4233-8B5D-84745BBA97C3}" presName="aNode" presStyleLbl="bgShp" presStyleIdx="5" presStyleCnt="6"/>
      <dgm:spPr/>
      <dgm:t>
        <a:bodyPr/>
        <a:lstStyle/>
        <a:p>
          <a:endParaRPr lang="es-PE"/>
        </a:p>
      </dgm:t>
    </dgm:pt>
    <dgm:pt modelId="{C90DC6B1-0A36-475D-919D-30EEFF42BF7B}" type="pres">
      <dgm:prSet presAssocID="{8371AEBB-BBC1-4233-8B5D-84745BBA97C3}" presName="textNode" presStyleLbl="bgShp" presStyleIdx="5" presStyleCnt="6"/>
      <dgm:spPr/>
      <dgm:t>
        <a:bodyPr/>
        <a:lstStyle/>
        <a:p>
          <a:endParaRPr lang="es-PE"/>
        </a:p>
      </dgm:t>
    </dgm:pt>
    <dgm:pt modelId="{0D71DEA1-842F-4FB1-9578-C5B6419A6A77}" type="pres">
      <dgm:prSet presAssocID="{8371AEBB-BBC1-4233-8B5D-84745BBA97C3}" presName="compChildNode" presStyleCnt="0"/>
      <dgm:spPr/>
    </dgm:pt>
    <dgm:pt modelId="{8F324517-1C78-4EA9-884F-FF2C50D3ACEC}" type="pres">
      <dgm:prSet presAssocID="{8371AEBB-BBC1-4233-8B5D-84745BBA97C3}" presName="theInnerList" presStyleCnt="0"/>
      <dgm:spPr/>
    </dgm:pt>
    <dgm:pt modelId="{4F8EE794-D1E8-4A42-88A7-3F8325E01B22}" type="pres">
      <dgm:prSet presAssocID="{AC47DF07-3F05-4656-A80C-66FC6BB25003}" presName="childNode" presStyleLbl="node1" presStyleIdx="35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5D90B4F-0654-4443-B7AF-AC9E58BDE90A}" type="pres">
      <dgm:prSet presAssocID="{AC47DF07-3F05-4656-A80C-66FC6BB25003}" presName="aSpace2" presStyleCnt="0"/>
      <dgm:spPr/>
    </dgm:pt>
    <dgm:pt modelId="{158AA2E8-DFC5-41AC-8DBB-2ED4CAB75F5D}" type="pres">
      <dgm:prSet presAssocID="{42AD1246-B9D6-4EEF-8417-0A0AE0A12B65}" presName="childNode" presStyleLbl="node1" presStyleIdx="36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E600AD-A658-403E-B838-A47CA9754067}" type="pres">
      <dgm:prSet presAssocID="{42AD1246-B9D6-4EEF-8417-0A0AE0A12B65}" presName="aSpace2" presStyleCnt="0"/>
      <dgm:spPr/>
    </dgm:pt>
    <dgm:pt modelId="{6BF006EF-4904-4BB7-8C8F-9CF3F7B491DB}" type="pres">
      <dgm:prSet presAssocID="{6D3D90B6-15F0-4D1C-BA07-5F8A0B42DBD2}" presName="childNode" presStyleLbl="node1" presStyleIdx="37" presStyleCnt="42" custScaleX="121731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94A2F7D-0BCE-4ADE-843A-4DC612E40E70}" type="pres">
      <dgm:prSet presAssocID="{6D3D90B6-15F0-4D1C-BA07-5F8A0B42DBD2}" presName="aSpace2" presStyleCnt="0"/>
      <dgm:spPr/>
    </dgm:pt>
    <dgm:pt modelId="{E44A211F-014C-4D2F-9652-4FF34674DC92}" type="pres">
      <dgm:prSet presAssocID="{04B8110C-4BE8-4A38-B4A2-C837150ECB44}" presName="childNode" presStyleLbl="node1" presStyleIdx="38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0DE82A4-E65F-4B32-8F62-677E0C98403A}" type="pres">
      <dgm:prSet presAssocID="{04B8110C-4BE8-4A38-B4A2-C837150ECB44}" presName="aSpace2" presStyleCnt="0"/>
      <dgm:spPr/>
    </dgm:pt>
    <dgm:pt modelId="{EFD35EE1-9251-4851-B2BC-3FF315771A6D}" type="pres">
      <dgm:prSet presAssocID="{CA19BD41-AB80-4872-9810-4C0323B8C7D4}" presName="childNode" presStyleLbl="node1" presStyleIdx="39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FC69AFF-6D4D-490D-9596-03BDC1E8B9D3}" type="pres">
      <dgm:prSet presAssocID="{CA19BD41-AB80-4872-9810-4C0323B8C7D4}" presName="aSpace2" presStyleCnt="0"/>
      <dgm:spPr/>
    </dgm:pt>
    <dgm:pt modelId="{192C5CCF-862A-43E8-8C3A-2EA770861280}" type="pres">
      <dgm:prSet presAssocID="{B3B7F6B8-392D-4618-BF87-A0940C145F26}" presName="childNode" presStyleLbl="node1" presStyleIdx="40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66FECD4-22B5-43B0-8750-4C646E040E50}" type="pres">
      <dgm:prSet presAssocID="{B3B7F6B8-392D-4618-BF87-A0940C145F26}" presName="aSpace2" presStyleCnt="0"/>
      <dgm:spPr/>
    </dgm:pt>
    <dgm:pt modelId="{C37847D5-0E5A-4579-8E83-FFC88E57C7B5}" type="pres">
      <dgm:prSet presAssocID="{3AAD8F35-F5A4-4D13-A237-4E2D3370FE29}" presName="childNode" presStyleLbl="node1" presStyleIdx="41" presStyleCnt="42" custScaleX="123200" custScaleY="1100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17BEDA1-B7A7-45EF-BDCC-4AED27537E4D}" type="presOf" srcId="{7883F7B0-3B4D-4D75-8FED-525FDE35A553}" destId="{E04EB630-86A7-4513-8EFE-56DFECF56CEC}" srcOrd="0" destOrd="0" presId="urn:microsoft.com/office/officeart/2005/8/layout/lProcess2"/>
    <dgm:cxn modelId="{C00B6E3A-E03A-420A-8C47-B28A0B65EE65}" type="presOf" srcId="{855AAF13-65C8-4F03-9817-9109F2A5F140}" destId="{90E52223-DE57-45F4-BC12-15984503E073}" srcOrd="0" destOrd="0" presId="urn:microsoft.com/office/officeart/2005/8/layout/lProcess2"/>
    <dgm:cxn modelId="{1C70D5A4-A4FB-4A80-8677-23E4AE156B4B}" type="presOf" srcId="{A26C53A7-486C-450C-B7E4-BC4F559661DB}" destId="{ED5B640C-9632-4247-868B-070A4FB61148}" srcOrd="0" destOrd="0" presId="urn:microsoft.com/office/officeart/2005/8/layout/lProcess2"/>
    <dgm:cxn modelId="{C8913BFA-717E-4A98-ADE6-0B149B45AD45}" type="presOf" srcId="{545F442A-C980-4857-A4CB-7EEEB1E79ABC}" destId="{5F974A11-8D58-4823-9587-AA3761D4F26E}" srcOrd="0" destOrd="0" presId="urn:microsoft.com/office/officeart/2005/8/layout/lProcess2"/>
    <dgm:cxn modelId="{2C37C957-18F3-40B0-B442-A2F26D69283F}" type="presOf" srcId="{22BDC148-2454-4739-A562-057181CCC828}" destId="{1B722C3C-7181-4917-8ECF-24241A6665F9}" srcOrd="0" destOrd="0" presId="urn:microsoft.com/office/officeart/2005/8/layout/lProcess2"/>
    <dgm:cxn modelId="{E3F1F318-DEA4-4593-84B7-D498F3248164}" type="presOf" srcId="{5D4F7DE3-5CB8-40DB-9EE9-FDAEDB3D21A5}" destId="{E19429FF-B07B-4461-98AD-5488A4C07738}" srcOrd="1" destOrd="0" presId="urn:microsoft.com/office/officeart/2005/8/layout/lProcess2"/>
    <dgm:cxn modelId="{9167057C-0BBC-466B-9B4F-595DAE18591B}" srcId="{EA4FE93F-893F-4D59-8CA3-E37D96BFB071}" destId="{5D4F7DE3-5CB8-40DB-9EE9-FDAEDB3D21A5}" srcOrd="0" destOrd="0" parTransId="{A9AC83A7-92E2-4914-ADA1-D7550FC9F30C}" sibTransId="{4C1DEC44-72F8-47B1-A10A-C6E65A048CFE}"/>
    <dgm:cxn modelId="{F4FFB852-CC13-43C6-96E6-64D3B0778F8A}" srcId="{8371AEBB-BBC1-4233-8B5D-84745BBA97C3}" destId="{6D3D90B6-15F0-4D1C-BA07-5F8A0B42DBD2}" srcOrd="2" destOrd="0" parTransId="{7648D0EC-E661-43F7-A1DF-6A9A5200746C}" sibTransId="{F731A433-A9EE-4CCF-BC2A-395B9D29D2D3}"/>
    <dgm:cxn modelId="{2C991E8D-E6AB-43B3-8A4F-6CDA2C0E426D}" type="presOf" srcId="{0BF4695F-7AF4-46B1-8D2E-7DE6E92DD1D2}" destId="{4A908503-6F85-418F-B071-DF8672933175}" srcOrd="0" destOrd="0" presId="urn:microsoft.com/office/officeart/2005/8/layout/lProcess2"/>
    <dgm:cxn modelId="{55C6E400-47D9-4F12-A699-424F6236FC70}" type="presOf" srcId="{CE701BA7-E74E-4314-905B-BEF9459008E8}" destId="{2815C0A0-D2AF-42B6-B303-1DD1AD5C88FE}" srcOrd="0" destOrd="0" presId="urn:microsoft.com/office/officeart/2005/8/layout/lProcess2"/>
    <dgm:cxn modelId="{530397AB-A3F7-42DE-9212-F85B14BAA5FA}" type="presOf" srcId="{4D0A9AC9-36CD-4BE5-BF80-C583FA50FF28}" destId="{DC89CE3D-4159-4A8B-8036-E987C33EF069}" srcOrd="0" destOrd="0" presId="urn:microsoft.com/office/officeart/2005/8/layout/lProcess2"/>
    <dgm:cxn modelId="{A0B90625-CE31-4357-9936-E9D491762BF8}" type="presOf" srcId="{A235A435-375A-45F5-BE25-F8B68900916E}" destId="{38549894-DDD0-4632-BD3C-CC752BC2FD6F}" srcOrd="0" destOrd="0" presId="urn:microsoft.com/office/officeart/2005/8/layout/lProcess2"/>
    <dgm:cxn modelId="{22B29E6C-0FD0-4E5F-9DC6-548E0D1F373F}" type="presOf" srcId="{1C7557D1-611C-4E91-A45D-FD02242FEEE3}" destId="{516FE3D2-9D92-485B-8001-E22AB24F0F69}" srcOrd="0" destOrd="0" presId="urn:microsoft.com/office/officeart/2005/8/layout/lProcess2"/>
    <dgm:cxn modelId="{8098B179-4180-4321-AF9E-31473B8B4259}" srcId="{4B1CF853-A745-4E47-B76C-19892F405489}" destId="{268F214B-5282-4D0E-BA32-890C2CA18B64}" srcOrd="2" destOrd="0" parTransId="{46C6A97D-4F5F-4005-87DE-F473276E8555}" sibTransId="{121D14A6-1556-4556-A1F9-9A3FCCC2ADC1}"/>
    <dgm:cxn modelId="{CDA02625-8ECF-4FD7-986D-D3AC5A80F7F3}" srcId="{5D4F7DE3-5CB8-40DB-9EE9-FDAEDB3D21A5}" destId="{22BDC148-2454-4739-A562-057181CCC828}" srcOrd="6" destOrd="0" parTransId="{F1A92AA5-BD4E-454C-958D-B22E327B1E8D}" sibTransId="{1D69F2C3-D084-498C-AEE3-11F60AAFA763}"/>
    <dgm:cxn modelId="{5390491B-A4FD-4F5D-BA29-DB453773177A}" type="presOf" srcId="{545F442A-C980-4857-A4CB-7EEEB1E79ABC}" destId="{74B1161E-0833-4ABE-AB59-7439B9FC64F4}" srcOrd="1" destOrd="0" presId="urn:microsoft.com/office/officeart/2005/8/layout/lProcess2"/>
    <dgm:cxn modelId="{9A97FB3D-EF64-4EF1-9ED8-01D58A60772E}" type="presOf" srcId="{2FAD820D-E314-432D-885E-1BE1C1007E90}" destId="{82556995-EBF1-4FD8-876A-C5FE1969B50E}" srcOrd="0" destOrd="0" presId="urn:microsoft.com/office/officeart/2005/8/layout/lProcess2"/>
    <dgm:cxn modelId="{0EC367DB-3621-41E9-950A-96BBF39A9508}" srcId="{1C7557D1-611C-4E91-A45D-FD02242FEEE3}" destId="{F1594C30-82C2-481F-AAE4-76F51F87A66D}" srcOrd="0" destOrd="0" parTransId="{37FB6B26-23C7-4082-AC75-0C1ED79EFA36}" sibTransId="{2581749E-D419-455D-9304-04BAD120F970}"/>
    <dgm:cxn modelId="{90147847-6AAA-4599-80D0-E0D320482F75}" srcId="{4B1CF853-A745-4E47-B76C-19892F405489}" destId="{8F741A5D-D7D6-44B1-9438-725239C503E0}" srcOrd="1" destOrd="0" parTransId="{F5DDA317-5DBE-40CD-A21F-415DED76E984}" sibTransId="{D99290FF-F23E-41D4-831A-22B19DE010D5}"/>
    <dgm:cxn modelId="{84907C78-C4B5-4F3A-A02A-F71A7A1BACFB}" srcId="{EA4FE93F-893F-4D59-8CA3-E37D96BFB071}" destId="{1C7557D1-611C-4E91-A45D-FD02242FEEE3}" srcOrd="3" destOrd="0" parTransId="{510889F9-5BA8-497A-B3B6-E83E37BD7909}" sibTransId="{5BAE287D-7A24-4022-99D8-930624E3E873}"/>
    <dgm:cxn modelId="{38AB2B6E-AA7E-4AE3-A9E0-6B99E413CCA4}" srcId="{545F442A-C980-4857-A4CB-7EEEB1E79ABC}" destId="{CE701BA7-E74E-4314-905B-BEF9459008E8}" srcOrd="5" destOrd="0" parTransId="{AD32A3D3-5930-4E1C-982F-6277B6FE1E37}" sibTransId="{46522365-DBC5-463D-B1AD-9897085CA76B}"/>
    <dgm:cxn modelId="{13A67320-D35A-41CD-9226-4AF0FF3D33D3}" type="presOf" srcId="{0C3AC389-7C81-4150-87B4-28C55E9A3B21}" destId="{01B03F99-0012-46F8-A52D-7ADE27B5158D}" srcOrd="0" destOrd="0" presId="urn:microsoft.com/office/officeart/2005/8/layout/lProcess2"/>
    <dgm:cxn modelId="{8DBED426-D652-4BC9-83B0-A69B0BE2F9F4}" type="presOf" srcId="{B3B7F6B8-392D-4618-BF87-A0940C145F26}" destId="{192C5CCF-862A-43E8-8C3A-2EA770861280}" srcOrd="0" destOrd="0" presId="urn:microsoft.com/office/officeart/2005/8/layout/lProcess2"/>
    <dgm:cxn modelId="{D36CB44F-9A2A-4511-A74F-65F154D98BC2}" srcId="{EA4FE93F-893F-4D59-8CA3-E37D96BFB071}" destId="{4B1CF853-A745-4E47-B76C-19892F405489}" srcOrd="2" destOrd="0" parTransId="{774A4D81-5697-4C29-98AE-B4113DAE8847}" sibTransId="{AB742158-8CFB-48A8-B457-A00C84E76A8B}"/>
    <dgm:cxn modelId="{F17429A3-4AB6-4DD8-BF12-3F37CAE03914}" srcId="{5D4F7DE3-5CB8-40DB-9EE9-FDAEDB3D21A5}" destId="{0C3AC389-7C81-4150-87B4-28C55E9A3B21}" srcOrd="4" destOrd="0" parTransId="{CD3B4A90-F875-4784-BD05-A4A1BFAEC35E}" sibTransId="{3175028C-9358-4DD1-B402-A6A1534218E4}"/>
    <dgm:cxn modelId="{938608B6-F3E3-4232-8DFD-97B2C4D679FF}" type="presOf" srcId="{3F93AAA0-47DB-487B-BE7F-A7701B933E81}" destId="{DA9AFD91-7504-4A93-A1C3-FA117B2AA728}" srcOrd="0" destOrd="0" presId="urn:microsoft.com/office/officeart/2005/8/layout/lProcess2"/>
    <dgm:cxn modelId="{4CD621B6-3AB6-4D66-95B1-8DE6C13B9212}" type="presOf" srcId="{2F2E6161-18AB-477F-9624-144E5A06088E}" destId="{0D8B9A3E-0866-490B-BE91-4B623AE24244}" srcOrd="1" destOrd="0" presId="urn:microsoft.com/office/officeart/2005/8/layout/lProcess2"/>
    <dgm:cxn modelId="{3E9ACA2F-53B7-48A4-9BBD-FB58397753B0}" srcId="{4B1CF853-A745-4E47-B76C-19892F405489}" destId="{7883F7B0-3B4D-4D75-8FED-525FDE35A553}" srcOrd="0" destOrd="0" parTransId="{A0883E05-DED0-4192-945C-817589E1FAB4}" sibTransId="{CA4E6B41-AA7F-402E-A552-5359B7A24678}"/>
    <dgm:cxn modelId="{06E4E5AE-A84F-4CC0-9A30-706F9D59FC6D}" type="presOf" srcId="{CA19BD41-AB80-4872-9810-4C0323B8C7D4}" destId="{EFD35EE1-9251-4851-B2BC-3FF315771A6D}" srcOrd="0" destOrd="0" presId="urn:microsoft.com/office/officeart/2005/8/layout/lProcess2"/>
    <dgm:cxn modelId="{097C68A9-6E97-410C-9F27-A7CCD959004B}" type="presOf" srcId="{AC47DF07-3F05-4656-A80C-66FC6BB25003}" destId="{4F8EE794-D1E8-4A42-88A7-3F8325E01B22}" srcOrd="0" destOrd="0" presId="urn:microsoft.com/office/officeart/2005/8/layout/lProcess2"/>
    <dgm:cxn modelId="{2AA4D6EA-8428-41F6-A8A8-076A916ED7D7}" srcId="{545F442A-C980-4857-A4CB-7EEEB1E79ABC}" destId="{E03CF01F-4FE4-4BE0-A2D2-883EC494AFA2}" srcOrd="1" destOrd="0" parTransId="{AAF1A2C9-9ADB-47C2-BABD-9CE880E2F487}" sibTransId="{1F3DA5FE-90DA-4435-ACC1-12BB4015A012}"/>
    <dgm:cxn modelId="{D6028666-27CA-4B88-A366-6169EEDB7580}" srcId="{2F2E6161-18AB-477F-9624-144E5A06088E}" destId="{A235A435-375A-45F5-BE25-F8B68900916E}" srcOrd="2" destOrd="0" parTransId="{16E5C3EC-0DC9-410D-BBAF-BB5D4C40AECB}" sibTransId="{B084C16F-1DA7-4D86-BFE4-F07D69C99E6B}"/>
    <dgm:cxn modelId="{7D8D9C13-E3C1-47A3-8FCF-CD6B1B6B8679}" srcId="{4B1CF853-A745-4E47-B76C-19892F405489}" destId="{50B42CA5-EA26-4B62-A6EA-EDB86C3B1FC0}" srcOrd="3" destOrd="0" parTransId="{154342EC-AFE3-4C85-B84D-57AF1B189634}" sibTransId="{5AC4ABD9-8690-4AA9-8E83-35FF6453ACF3}"/>
    <dgm:cxn modelId="{8F7A8EFC-A730-4574-B47F-3269E30F021F}" type="presOf" srcId="{EDE5C171-694D-4E72-9717-98871A53F00D}" destId="{5387ADEF-BDCC-4A7F-91FC-504936C98487}" srcOrd="0" destOrd="0" presId="urn:microsoft.com/office/officeart/2005/8/layout/lProcess2"/>
    <dgm:cxn modelId="{229F42F0-9150-46D5-B142-007DD284B08F}" srcId="{2F2E6161-18AB-477F-9624-144E5A06088E}" destId="{2FAD820D-E314-432D-885E-1BE1C1007E90}" srcOrd="3" destOrd="0" parTransId="{B288BF79-6089-4EE4-99DA-F7CED32FB90B}" sibTransId="{695647A0-945F-4548-A378-D34B98EC6CB0}"/>
    <dgm:cxn modelId="{7084A98E-AF69-4C9F-BA80-7E20741C1936}" srcId="{545F442A-C980-4857-A4CB-7EEEB1E79ABC}" destId="{95500CA6-C294-4617-8324-86EFC7481CFD}" srcOrd="2" destOrd="0" parTransId="{9AAD9A36-15A5-4C80-B66C-E0908A4424E1}" sibTransId="{F8A1EF5A-91C8-4CFA-92BF-BF259694E6F8}"/>
    <dgm:cxn modelId="{5929C880-E4AD-45AE-954C-974BC6FD2282}" srcId="{2F2E6161-18AB-477F-9624-144E5A06088E}" destId="{3F93AAA0-47DB-487B-BE7F-A7701B933E81}" srcOrd="4" destOrd="0" parTransId="{2F8A4CD4-FE55-40BC-9914-75D910C71B1A}" sibTransId="{C73C6B97-F2EF-41B3-923E-96AA7D76807E}"/>
    <dgm:cxn modelId="{35EE8D98-230C-44C2-B133-589D1B046452}" srcId="{5D4F7DE3-5CB8-40DB-9EE9-FDAEDB3D21A5}" destId="{2F489E9F-4538-4E0E-B325-FC749EF97EB4}" srcOrd="0" destOrd="0" parTransId="{388A70F7-3854-4725-A2BC-7F210FA39227}" sibTransId="{2727B401-5DB0-4E04-BFE2-5B9E4B250204}"/>
    <dgm:cxn modelId="{6ECDEE05-EB34-4EC5-A310-7A35A3F59E2B}" srcId="{1C7557D1-611C-4E91-A45D-FD02242FEEE3}" destId="{B63657BB-26CF-48AF-9640-2E3D050ECDD1}" srcOrd="4" destOrd="0" parTransId="{E4AA90F0-555C-45D1-8E8F-270FF3171E22}" sibTransId="{647DB53A-7046-484A-B825-366013CF0E16}"/>
    <dgm:cxn modelId="{A108C8F9-1FE0-4AF9-8E47-C805F7AC7E6C}" type="presOf" srcId="{E6703CF8-5EE0-439C-B0CB-5B24BFD13CE9}" destId="{356047FE-9BAA-4241-B6CA-1EC3D11970FB}" srcOrd="0" destOrd="0" presId="urn:microsoft.com/office/officeart/2005/8/layout/lProcess2"/>
    <dgm:cxn modelId="{C12A5A5A-4E09-4E0C-8877-DBD3B2C1AAA3}" srcId="{5D4F7DE3-5CB8-40DB-9EE9-FDAEDB3D21A5}" destId="{F1F3DA74-F131-4ED0-B4A1-A8955D2FFFCA}" srcOrd="2" destOrd="0" parTransId="{232B2415-3848-49F2-87A7-4FDA9D95CF98}" sibTransId="{A0CB3F49-CED2-45FC-8878-206D677F67EF}"/>
    <dgm:cxn modelId="{6DC05568-CE77-4B42-84D0-A232D71862D7}" srcId="{8371AEBB-BBC1-4233-8B5D-84745BBA97C3}" destId="{04B8110C-4BE8-4A38-B4A2-C837150ECB44}" srcOrd="3" destOrd="0" parTransId="{C5286697-EEEA-4123-AB46-2306F42A0EB6}" sibTransId="{4320C19A-F6CA-44CF-BD9A-9CA231F0ED07}"/>
    <dgm:cxn modelId="{6F9C92DE-F2EC-469B-BA47-EB2486A16D45}" type="presOf" srcId="{BE0C14DE-D5D6-4D74-AF7D-15CFA6CADBD0}" destId="{15BB752B-2E21-46D9-AC71-BAE45475BDD7}" srcOrd="0" destOrd="0" presId="urn:microsoft.com/office/officeart/2005/8/layout/lProcess2"/>
    <dgm:cxn modelId="{9B735CE0-01D6-47FE-86C0-173B30BC840B}" srcId="{2F2E6161-18AB-477F-9624-144E5A06088E}" destId="{2D0A44E7-D79B-4950-A1ED-F2C77EAF677D}" srcOrd="1" destOrd="0" parTransId="{1774B484-ECAC-46AA-AC33-334993A2E865}" sibTransId="{853C22D8-D91C-4B75-811D-317A9CAAAD90}"/>
    <dgm:cxn modelId="{1FF7A614-5180-4D0B-B65D-A954DAA804E2}" srcId="{1C7557D1-611C-4E91-A45D-FD02242FEEE3}" destId="{405178A1-748F-4ABE-B9DC-731600C3F707}" srcOrd="3" destOrd="0" parTransId="{00D6B5AA-B436-4272-AEBF-AB0FB4B0C5FC}" sibTransId="{B54CEEB4-42C7-4FE4-B63A-0342963A0167}"/>
    <dgm:cxn modelId="{904409C6-18E1-479D-A791-886E22ECF0E1}" type="presOf" srcId="{04B8110C-4BE8-4A38-B4A2-C837150ECB44}" destId="{E44A211F-014C-4D2F-9652-4FF34674DC92}" srcOrd="0" destOrd="0" presId="urn:microsoft.com/office/officeart/2005/8/layout/lProcess2"/>
    <dgm:cxn modelId="{FE02790E-92C9-4205-92C5-6EF6D79D6EAB}" type="presOf" srcId="{2F2E6161-18AB-477F-9624-144E5A06088E}" destId="{42C3936F-2558-4C1E-8D2B-B43DD0AAB3A6}" srcOrd="0" destOrd="0" presId="urn:microsoft.com/office/officeart/2005/8/layout/lProcess2"/>
    <dgm:cxn modelId="{FBA90C24-511E-4737-84DD-7F4AD9196842}" srcId="{545F442A-C980-4857-A4CB-7EEEB1E79ABC}" destId="{C73A9EE3-33BB-4303-A55E-A40AF8F62E4C}" srcOrd="4" destOrd="0" parTransId="{0FF003DA-1BF1-4D8C-AAD8-5AEB90B203D9}" sibTransId="{A44A143B-16D8-4DD7-9790-43D21F9E4A0A}"/>
    <dgm:cxn modelId="{0F5F7898-4F6D-4A0C-AF5F-0A52DDE1D5CD}" type="presOf" srcId="{50B42CA5-EA26-4B62-A6EA-EDB86C3B1FC0}" destId="{C3583CB5-D223-43BF-9152-9623451F8173}" srcOrd="0" destOrd="0" presId="urn:microsoft.com/office/officeart/2005/8/layout/lProcess2"/>
    <dgm:cxn modelId="{AEB824CF-ECD7-41BF-8CC2-CDB8F2968A79}" srcId="{5D4F7DE3-5CB8-40DB-9EE9-FDAEDB3D21A5}" destId="{91D15D2B-02F8-49D2-A6A5-C817DF293DFD}" srcOrd="1" destOrd="0" parTransId="{67E13F71-7271-46F4-8034-90E3467ED131}" sibTransId="{637F49EB-BA5D-4E67-8D8C-A1C9BB919A60}"/>
    <dgm:cxn modelId="{260E6960-23E3-4D08-9215-282A80C184F1}" type="presOf" srcId="{4B1CF853-A745-4E47-B76C-19892F405489}" destId="{74111E40-2FE9-4FC8-A308-1507D234A898}" srcOrd="0" destOrd="0" presId="urn:microsoft.com/office/officeart/2005/8/layout/lProcess2"/>
    <dgm:cxn modelId="{E2EF5104-46A0-412D-A3B9-F64E6D18540D}" srcId="{8371AEBB-BBC1-4233-8B5D-84745BBA97C3}" destId="{3AAD8F35-F5A4-4D13-A237-4E2D3370FE29}" srcOrd="6" destOrd="0" parTransId="{37297DC0-9B8F-46DC-99E8-B44B9C0C445A}" sibTransId="{E82F134A-413F-428E-9F15-C351ED43CE47}"/>
    <dgm:cxn modelId="{2CF8CC1C-BA0D-4C49-9A71-D8EB0E89E212}" srcId="{4B1CF853-A745-4E47-B76C-19892F405489}" destId="{6D8F22A3-6FBA-4004-B98D-FBCCDF0D8975}" srcOrd="5" destOrd="0" parTransId="{A9B04D08-2DA9-48FE-BE4C-ECF3E544121E}" sibTransId="{D37565DA-137A-4393-A2EC-460E5694D498}"/>
    <dgm:cxn modelId="{C47137AE-DDAF-44B8-A660-E4FE53C428AF}" srcId="{EA4FE93F-893F-4D59-8CA3-E37D96BFB071}" destId="{8371AEBB-BBC1-4233-8B5D-84745BBA97C3}" srcOrd="5" destOrd="0" parTransId="{032DD468-9A60-4CC2-9AC4-8E25783FD121}" sibTransId="{B3F12145-C9C5-4C25-A573-473B22AC9DC1}"/>
    <dgm:cxn modelId="{4DF6057E-813D-4C56-8C3C-FAC9E9CEEDAB}" type="presOf" srcId="{EA4FE93F-893F-4D59-8CA3-E37D96BFB071}" destId="{30A636A2-A3CC-48DF-8348-19608095290C}" srcOrd="0" destOrd="0" presId="urn:microsoft.com/office/officeart/2005/8/layout/lProcess2"/>
    <dgm:cxn modelId="{7B949DBA-8786-4D83-8392-E9313762BFEC}" srcId="{2F2E6161-18AB-477F-9624-144E5A06088E}" destId="{CB81431F-3058-41C4-B371-0DFEEB3A4D3E}" srcOrd="5" destOrd="0" parTransId="{92AA83FC-7FD3-43D0-871A-8AB85E2917E1}" sibTransId="{DB311A61-AA97-4D0A-A8D7-A774C7652645}"/>
    <dgm:cxn modelId="{B555C006-AB4C-4669-A9AF-D806CF755AFC}" type="presOf" srcId="{42AD1246-B9D6-4EEF-8417-0A0AE0A12B65}" destId="{158AA2E8-DFC5-41AC-8DBB-2ED4CAB75F5D}" srcOrd="0" destOrd="0" presId="urn:microsoft.com/office/officeart/2005/8/layout/lProcess2"/>
    <dgm:cxn modelId="{5DDD1FC1-1792-421A-A654-CB937DAD67E8}" srcId="{8371AEBB-BBC1-4233-8B5D-84745BBA97C3}" destId="{B3B7F6B8-392D-4618-BF87-A0940C145F26}" srcOrd="5" destOrd="0" parTransId="{BA12B2C2-C417-44FE-9C94-9ECA23D7BBD3}" sibTransId="{CC4B6D18-2A8D-42FE-AD09-ED27EB887469}"/>
    <dgm:cxn modelId="{348BC638-700E-4AC5-B98C-ECDC6263DBF3}" type="presOf" srcId="{40C375DF-BD59-49BB-A4CD-04F00249A9A9}" destId="{971FB97E-8EC0-433F-9B0C-333C17684DB6}" srcOrd="0" destOrd="0" presId="urn:microsoft.com/office/officeart/2005/8/layout/lProcess2"/>
    <dgm:cxn modelId="{32A98C72-4FBE-404C-91F1-4E16E8C52A28}" type="presOf" srcId="{90E97EC4-F9ED-48DE-B7F1-2B04C21919CD}" destId="{8136BB47-7185-45DA-9CEA-6F3E6CE3C6B0}" srcOrd="0" destOrd="0" presId="urn:microsoft.com/office/officeart/2005/8/layout/lProcess2"/>
    <dgm:cxn modelId="{D0A341EF-1D53-4CE5-9132-8614F06D07B4}" srcId="{5D4F7DE3-5CB8-40DB-9EE9-FDAEDB3D21A5}" destId="{90E97EC4-F9ED-48DE-B7F1-2B04C21919CD}" srcOrd="5" destOrd="0" parTransId="{537A7378-F27C-41DE-AD10-F313868390A7}" sibTransId="{6DF26064-29C7-433D-BF8E-F3CB8E722C20}"/>
    <dgm:cxn modelId="{C024121D-5FBE-44B7-925B-EE9340C0BE61}" srcId="{2F2E6161-18AB-477F-9624-144E5A06088E}" destId="{270FC331-15E2-4E29-84C6-BAA2EDA0F464}" srcOrd="6" destOrd="0" parTransId="{053C4924-6B09-48C4-8AF8-20277497BD3C}" sibTransId="{5DCDAB13-85F4-428F-A66C-DF0747D15610}"/>
    <dgm:cxn modelId="{2C1C5AE4-15DE-47BF-8A32-B7D535C4E17D}" type="presOf" srcId="{3AAD8F35-F5A4-4D13-A237-4E2D3370FE29}" destId="{C37847D5-0E5A-4579-8E83-FFC88E57C7B5}" srcOrd="0" destOrd="0" presId="urn:microsoft.com/office/officeart/2005/8/layout/lProcess2"/>
    <dgm:cxn modelId="{5444E9A5-6F22-47EB-AFAB-A2BCF51D0655}" type="presOf" srcId="{2D0A44E7-D79B-4950-A1ED-F2C77EAF677D}" destId="{8F397ED3-AF9F-484C-8B58-C9F8161ECCC7}" srcOrd="0" destOrd="0" presId="urn:microsoft.com/office/officeart/2005/8/layout/lProcess2"/>
    <dgm:cxn modelId="{3C1E5DF1-5A61-4C68-811E-5E222D52A433}" type="presOf" srcId="{F1F3DA74-F131-4ED0-B4A1-A8955D2FFFCA}" destId="{5A705EA2-3184-44D7-87B9-22A4C740CD61}" srcOrd="0" destOrd="0" presId="urn:microsoft.com/office/officeart/2005/8/layout/lProcess2"/>
    <dgm:cxn modelId="{FE9F0E0D-DE3F-4050-9B2F-C6753E6D29BD}" type="presOf" srcId="{268F214B-5282-4D0E-BA32-890C2CA18B64}" destId="{354C150F-2FD4-4D40-91A6-8A6C07920C7F}" srcOrd="0" destOrd="0" presId="urn:microsoft.com/office/officeart/2005/8/layout/lProcess2"/>
    <dgm:cxn modelId="{3D3FCB1A-1040-41F6-8F07-3930418DA81C}" type="presOf" srcId="{1C7557D1-611C-4E91-A45D-FD02242FEEE3}" destId="{E391D467-F118-4C77-ADCC-393D522440FE}" srcOrd="1" destOrd="0" presId="urn:microsoft.com/office/officeart/2005/8/layout/lProcess2"/>
    <dgm:cxn modelId="{2856256B-2974-49D2-9AC4-CAF7C020ED97}" type="presOf" srcId="{E03CF01F-4FE4-4BE0-A2D2-883EC494AFA2}" destId="{AEB4C45B-43C0-4554-A430-59E49EEE52F3}" srcOrd="0" destOrd="0" presId="urn:microsoft.com/office/officeart/2005/8/layout/lProcess2"/>
    <dgm:cxn modelId="{FE8D8F26-33EF-4599-A22F-7C2DCBBF8642}" type="presOf" srcId="{ED423E8B-7EDF-40D7-A8F3-7FC9FFEA1991}" destId="{26813156-41A2-4CA8-825E-BBE7AC170380}" srcOrd="0" destOrd="0" presId="urn:microsoft.com/office/officeart/2005/8/layout/lProcess2"/>
    <dgm:cxn modelId="{23DB2CEC-3613-4363-ADEE-DB16B931DC5B}" srcId="{8371AEBB-BBC1-4233-8B5D-84745BBA97C3}" destId="{42AD1246-B9D6-4EEF-8417-0A0AE0A12B65}" srcOrd="1" destOrd="0" parTransId="{711EC2E8-F00F-4B1A-AF80-1A14BC43B211}" sibTransId="{477EDC28-FA47-41DE-8F6F-8D1D4E098A02}"/>
    <dgm:cxn modelId="{94976617-38FB-4AA6-97D3-CFF77A151D93}" type="presOf" srcId="{6D8F22A3-6FBA-4004-B98D-FBCCDF0D8975}" destId="{F1162FF4-0533-4E39-B4FB-C74E734A4302}" srcOrd="0" destOrd="0" presId="urn:microsoft.com/office/officeart/2005/8/layout/lProcess2"/>
    <dgm:cxn modelId="{F189489F-8DD3-4316-9831-A4E727230D0A}" type="presOf" srcId="{622B157E-E09E-4422-BFFE-53844BA993B6}" destId="{590D659D-CA55-41D5-9749-2671184BB7CD}" srcOrd="0" destOrd="0" presId="urn:microsoft.com/office/officeart/2005/8/layout/lProcess2"/>
    <dgm:cxn modelId="{9F61DF42-DE8F-48F8-AEF2-593D7D6FA777}" srcId="{2F2E6161-18AB-477F-9624-144E5A06088E}" destId="{EDE5C171-694D-4E72-9717-98871A53F00D}" srcOrd="0" destOrd="0" parTransId="{0862043A-4239-46E0-B9AF-226B8F0AA4E1}" sibTransId="{28520F82-0333-4032-9F8D-DB4F5DAF5E0B}"/>
    <dgm:cxn modelId="{C9E339EF-3D07-41A4-9D26-8B1608071A5D}" srcId="{4B1CF853-A745-4E47-B76C-19892F405489}" destId="{BE0C14DE-D5D6-4D74-AF7D-15CFA6CADBD0}" srcOrd="6" destOrd="0" parTransId="{E69C8125-B80E-40A1-AEBF-CCD260CD06E5}" sibTransId="{73C883C4-E8ED-4270-A9EE-B73A7DF7051B}"/>
    <dgm:cxn modelId="{0853EFAA-1737-4912-A7EF-6EFF82546531}" type="presOf" srcId="{6D3D90B6-15F0-4D1C-BA07-5F8A0B42DBD2}" destId="{6BF006EF-4904-4BB7-8C8F-9CF3F7B491DB}" srcOrd="0" destOrd="0" presId="urn:microsoft.com/office/officeart/2005/8/layout/lProcess2"/>
    <dgm:cxn modelId="{568FE123-D8CC-41AA-8AA5-5A3F3F1F744B}" type="presOf" srcId="{2F489E9F-4538-4E0E-B325-FC749EF97EB4}" destId="{E8B40390-D296-4A59-AF0A-CCDBDF0D6679}" srcOrd="0" destOrd="0" presId="urn:microsoft.com/office/officeart/2005/8/layout/lProcess2"/>
    <dgm:cxn modelId="{678D3030-88DD-4BD6-85D4-B76037494796}" type="presOf" srcId="{8F741A5D-D7D6-44B1-9438-725239C503E0}" destId="{CA17B3BC-D2DF-4686-844E-3B652FD8D8A9}" srcOrd="0" destOrd="0" presId="urn:microsoft.com/office/officeart/2005/8/layout/lProcess2"/>
    <dgm:cxn modelId="{8181114B-0017-460E-9EBE-248C44BD8D47}" srcId="{EA4FE93F-893F-4D59-8CA3-E37D96BFB071}" destId="{545F442A-C980-4857-A4CB-7EEEB1E79ABC}" srcOrd="4" destOrd="0" parTransId="{4236FFD3-F6EC-4428-9682-10E7864908AA}" sibTransId="{08D127C6-4E35-49F7-8839-758BC7987B1C}"/>
    <dgm:cxn modelId="{6C232C56-8669-4009-B411-44900BC557ED}" srcId="{4B1CF853-A745-4E47-B76C-19892F405489}" destId="{855AAF13-65C8-4F03-9817-9109F2A5F140}" srcOrd="4" destOrd="0" parTransId="{56B773C4-1DCC-4FFF-92FB-EF325592C193}" sibTransId="{93819135-D149-49D6-A404-642C6DB9AC76}"/>
    <dgm:cxn modelId="{69475058-F840-4D33-AB23-3E3A1895B1C4}" srcId="{5D4F7DE3-5CB8-40DB-9EE9-FDAEDB3D21A5}" destId="{622B157E-E09E-4422-BFFE-53844BA993B6}" srcOrd="3" destOrd="0" parTransId="{467F3493-0146-48EF-AFFE-23058EA21A55}" sibTransId="{2DDBA5F7-C5D6-4919-9E33-C6E3B9A7832A}"/>
    <dgm:cxn modelId="{7FBEB5A5-C517-44F0-BEC4-06CD68EE1D60}" srcId="{545F442A-C980-4857-A4CB-7EEEB1E79ABC}" destId="{A26C53A7-486C-450C-B7E4-BC4F559661DB}" srcOrd="6" destOrd="0" parTransId="{47814FDF-5E25-4B7B-B387-A3BED24A7315}" sibTransId="{EE36733F-A4D3-4B56-B1D8-E69546382EE5}"/>
    <dgm:cxn modelId="{AB7B1A5C-D637-458D-9CD4-28D162CE791A}" type="presOf" srcId="{270FC331-15E2-4E29-84C6-BAA2EDA0F464}" destId="{060708DF-2069-45B8-A6B1-34D7E0BD40A4}" srcOrd="0" destOrd="0" presId="urn:microsoft.com/office/officeart/2005/8/layout/lProcess2"/>
    <dgm:cxn modelId="{FA3B5FBA-BF62-4181-B9AF-0336BB3858F2}" type="presOf" srcId="{F1594C30-82C2-481F-AAE4-76F51F87A66D}" destId="{65A04296-18CB-4473-960C-35208C30C9BC}" srcOrd="0" destOrd="0" presId="urn:microsoft.com/office/officeart/2005/8/layout/lProcess2"/>
    <dgm:cxn modelId="{BE65FCA5-861D-4FB3-8D68-79AA2E2DA0D8}" type="presOf" srcId="{B63657BB-26CF-48AF-9640-2E3D050ECDD1}" destId="{1F662480-0017-41AC-9803-89884B08E609}" srcOrd="0" destOrd="0" presId="urn:microsoft.com/office/officeart/2005/8/layout/lProcess2"/>
    <dgm:cxn modelId="{1EA5F0A6-D05A-4399-8FBE-D69A9DBF423B}" type="presOf" srcId="{91D15D2B-02F8-49D2-A6A5-C817DF293DFD}" destId="{8F4131F3-A4B9-4F1B-8836-BA37696D54E6}" srcOrd="0" destOrd="0" presId="urn:microsoft.com/office/officeart/2005/8/layout/lProcess2"/>
    <dgm:cxn modelId="{3D363BD6-08B4-4974-A0A4-6BE051E38462}" type="presOf" srcId="{CB81431F-3058-41C4-B371-0DFEEB3A4D3E}" destId="{0067DED6-A12C-47FE-99FB-CEA6C6B05360}" srcOrd="0" destOrd="0" presId="urn:microsoft.com/office/officeart/2005/8/layout/lProcess2"/>
    <dgm:cxn modelId="{14CF468B-5D4B-4427-A372-45278970A696}" srcId="{8371AEBB-BBC1-4233-8B5D-84745BBA97C3}" destId="{AC47DF07-3F05-4656-A80C-66FC6BB25003}" srcOrd="0" destOrd="0" parTransId="{F272A803-2D00-4A15-9E00-2EC0C9A91215}" sibTransId="{2D52E853-0440-4129-AEB0-E043B1F38C04}"/>
    <dgm:cxn modelId="{586B0A45-F796-4F14-81D5-52B437892E21}" type="presOf" srcId="{C73A9EE3-33BB-4303-A55E-A40AF8F62E4C}" destId="{0B38510C-77D1-4927-90CD-D8F27E11ED25}" srcOrd="0" destOrd="0" presId="urn:microsoft.com/office/officeart/2005/8/layout/lProcess2"/>
    <dgm:cxn modelId="{3D721BA5-B6C5-49D6-BC35-247240D77D9A}" type="presOf" srcId="{DBA9A4F0-5E63-4BA1-8D2F-52AB06999453}" destId="{21377A0B-8DFA-4D84-BDA6-21EDED895626}" srcOrd="0" destOrd="0" presId="urn:microsoft.com/office/officeart/2005/8/layout/lProcess2"/>
    <dgm:cxn modelId="{DF8C00D5-F554-45E9-9527-4C80D25485AC}" srcId="{1C7557D1-611C-4E91-A45D-FD02242FEEE3}" destId="{DBA9A4F0-5E63-4BA1-8D2F-52AB06999453}" srcOrd="2" destOrd="0" parTransId="{87283522-884C-4083-B3E6-18B06709C0D4}" sibTransId="{48A58751-14EF-41D8-A0EF-88AF3357BB9E}"/>
    <dgm:cxn modelId="{76811398-0896-4B3E-B54B-BF1F87EC2F18}" srcId="{1C7557D1-611C-4E91-A45D-FD02242FEEE3}" destId="{ED423E8B-7EDF-40D7-A8F3-7FC9FFEA1991}" srcOrd="1" destOrd="0" parTransId="{EA2D777A-CCDC-4A52-9D21-13039FADB0F0}" sibTransId="{AC2BCFA9-73DE-4899-9B99-4050ACA8B0E4}"/>
    <dgm:cxn modelId="{4EEB05DA-F0A4-4C25-947E-10F1C5C6381A}" type="presOf" srcId="{4B1CF853-A745-4E47-B76C-19892F405489}" destId="{035BA5B8-F39A-453C-A5EA-B9064AFDCE03}" srcOrd="1" destOrd="0" presId="urn:microsoft.com/office/officeart/2005/8/layout/lProcess2"/>
    <dgm:cxn modelId="{7FDCC646-66DC-438A-9A31-2725DFAA923F}" type="presOf" srcId="{8371AEBB-BBC1-4233-8B5D-84745BBA97C3}" destId="{C90DC6B1-0A36-475D-919D-30EEFF42BF7B}" srcOrd="1" destOrd="0" presId="urn:microsoft.com/office/officeart/2005/8/layout/lProcess2"/>
    <dgm:cxn modelId="{274F6D66-850E-4367-ADE4-DFEE3D7AFC80}" srcId="{1C7557D1-611C-4E91-A45D-FD02242FEEE3}" destId="{E6703CF8-5EE0-439C-B0CB-5B24BFD13CE9}" srcOrd="5" destOrd="0" parTransId="{36996309-93DA-4A90-8BD8-12D31A69072E}" sibTransId="{E552E5B6-BBC5-404D-8D8B-8D2435A6CAB1}"/>
    <dgm:cxn modelId="{BB582640-E844-4016-8CB4-533830C20BC8}" type="presOf" srcId="{405178A1-748F-4ABE-B9DC-731600C3F707}" destId="{17FE6CD7-D682-4CBB-9B2D-1843C022175E}" srcOrd="0" destOrd="0" presId="urn:microsoft.com/office/officeart/2005/8/layout/lProcess2"/>
    <dgm:cxn modelId="{BCF9B07C-1AF1-4F4F-AB22-5079DA61322F}" srcId="{545F442A-C980-4857-A4CB-7EEEB1E79ABC}" destId="{4D0A9AC9-36CD-4BE5-BF80-C583FA50FF28}" srcOrd="0" destOrd="0" parTransId="{F39B3322-B56F-4925-9B32-0FEA90C0C574}" sibTransId="{687DB13A-B9AB-4401-B145-FAFCD0A92B45}"/>
    <dgm:cxn modelId="{6D2832D6-A354-4802-A0D2-2671FB57E0A3}" srcId="{1C7557D1-611C-4E91-A45D-FD02242FEEE3}" destId="{40C375DF-BD59-49BB-A4CD-04F00249A9A9}" srcOrd="6" destOrd="0" parTransId="{9892D390-C9D5-410A-9978-F99CE03EC59D}" sibTransId="{AE98AC6D-4D7E-44F3-A866-70F94EC57F78}"/>
    <dgm:cxn modelId="{763D6BB6-DBE5-4A3E-83BF-CFFAC7900DCC}" type="presOf" srcId="{8371AEBB-BBC1-4233-8B5D-84745BBA97C3}" destId="{5AEF3A1F-51A5-45AD-BB92-89047FAAF12C}" srcOrd="0" destOrd="0" presId="urn:microsoft.com/office/officeart/2005/8/layout/lProcess2"/>
    <dgm:cxn modelId="{AD6F514D-0CA6-47C7-B1AB-13E7C2D3956D}" type="presOf" srcId="{95500CA6-C294-4617-8324-86EFC7481CFD}" destId="{BEBF8131-61F1-4EB2-8542-2CD0E18F40EA}" srcOrd="0" destOrd="0" presId="urn:microsoft.com/office/officeart/2005/8/layout/lProcess2"/>
    <dgm:cxn modelId="{2C2E6BE5-0D59-43C3-B19F-5124C75CE203}" type="presOf" srcId="{5D4F7DE3-5CB8-40DB-9EE9-FDAEDB3D21A5}" destId="{B0437DEB-0E7E-48CF-A5C3-95DE847F8548}" srcOrd="0" destOrd="0" presId="urn:microsoft.com/office/officeart/2005/8/layout/lProcess2"/>
    <dgm:cxn modelId="{34F7F371-A1CF-4A74-9768-3F93ADA9D782}" srcId="{8371AEBB-BBC1-4233-8B5D-84745BBA97C3}" destId="{CA19BD41-AB80-4872-9810-4C0323B8C7D4}" srcOrd="4" destOrd="0" parTransId="{F272FA90-1F19-49AE-BC6A-4ECB67A6EE8D}" sibTransId="{DC421D6D-E3FC-4CE0-B053-4DAD65A5B3B1}"/>
    <dgm:cxn modelId="{2018CCEC-92BD-47CD-9935-18CFCEF90487}" srcId="{EA4FE93F-893F-4D59-8CA3-E37D96BFB071}" destId="{2F2E6161-18AB-477F-9624-144E5A06088E}" srcOrd="1" destOrd="0" parTransId="{C6064708-A3B2-4530-BD15-0D5C34C9F1BA}" sibTransId="{BC5A91A8-36DE-4AA1-8232-5864D8779282}"/>
    <dgm:cxn modelId="{A86F347B-D4CF-43C5-BA3F-1DCF16FA66E4}" srcId="{545F442A-C980-4857-A4CB-7EEEB1E79ABC}" destId="{0BF4695F-7AF4-46B1-8D2E-7DE6E92DD1D2}" srcOrd="3" destOrd="0" parTransId="{C2DDB6FC-ECCC-4623-A1A3-A62380ACA8C6}" sibTransId="{29F582FE-DF51-4AFC-80BF-1CE371F5E7D5}"/>
    <dgm:cxn modelId="{FAD74FDF-E154-4CDC-96A9-EDE95A78F7FD}" type="presParOf" srcId="{30A636A2-A3CC-48DF-8348-19608095290C}" destId="{6D3BF87C-EC55-48D5-A62A-6BA8F431FB6C}" srcOrd="0" destOrd="0" presId="urn:microsoft.com/office/officeart/2005/8/layout/lProcess2"/>
    <dgm:cxn modelId="{3EAD842A-8522-4A32-937D-1BDEE4170798}" type="presParOf" srcId="{6D3BF87C-EC55-48D5-A62A-6BA8F431FB6C}" destId="{B0437DEB-0E7E-48CF-A5C3-95DE847F8548}" srcOrd="0" destOrd="0" presId="urn:microsoft.com/office/officeart/2005/8/layout/lProcess2"/>
    <dgm:cxn modelId="{774998D9-B5C8-4882-8D2D-8E2ACEA9884B}" type="presParOf" srcId="{6D3BF87C-EC55-48D5-A62A-6BA8F431FB6C}" destId="{E19429FF-B07B-4461-98AD-5488A4C07738}" srcOrd="1" destOrd="0" presId="urn:microsoft.com/office/officeart/2005/8/layout/lProcess2"/>
    <dgm:cxn modelId="{2657D140-6397-4E98-A034-EC93624A93A8}" type="presParOf" srcId="{6D3BF87C-EC55-48D5-A62A-6BA8F431FB6C}" destId="{2C8FF1EC-E466-4854-8C0B-5564512379DE}" srcOrd="2" destOrd="0" presId="urn:microsoft.com/office/officeart/2005/8/layout/lProcess2"/>
    <dgm:cxn modelId="{98620C50-480B-4CF3-A5E4-CB174D01CE7D}" type="presParOf" srcId="{2C8FF1EC-E466-4854-8C0B-5564512379DE}" destId="{AF889A29-09C6-4227-9536-6E915BEE6D43}" srcOrd="0" destOrd="0" presId="urn:microsoft.com/office/officeart/2005/8/layout/lProcess2"/>
    <dgm:cxn modelId="{150D6895-3623-4978-B65E-DA23D9B36551}" type="presParOf" srcId="{AF889A29-09C6-4227-9536-6E915BEE6D43}" destId="{E8B40390-D296-4A59-AF0A-CCDBDF0D6679}" srcOrd="0" destOrd="0" presId="urn:microsoft.com/office/officeart/2005/8/layout/lProcess2"/>
    <dgm:cxn modelId="{EE002440-B34E-4EC4-9304-6B75F757AEB2}" type="presParOf" srcId="{AF889A29-09C6-4227-9536-6E915BEE6D43}" destId="{07D20225-D31C-4B92-8B61-28524FCBB5FD}" srcOrd="1" destOrd="0" presId="urn:microsoft.com/office/officeart/2005/8/layout/lProcess2"/>
    <dgm:cxn modelId="{DE24B8E1-A04A-4298-8436-F88F137A0EA9}" type="presParOf" srcId="{AF889A29-09C6-4227-9536-6E915BEE6D43}" destId="{8F4131F3-A4B9-4F1B-8836-BA37696D54E6}" srcOrd="2" destOrd="0" presId="urn:microsoft.com/office/officeart/2005/8/layout/lProcess2"/>
    <dgm:cxn modelId="{3BB9E758-CE35-422E-A556-030153A59F66}" type="presParOf" srcId="{AF889A29-09C6-4227-9536-6E915BEE6D43}" destId="{58E63BF8-6B01-40C2-B8C1-23F08ABD85C0}" srcOrd="3" destOrd="0" presId="urn:microsoft.com/office/officeart/2005/8/layout/lProcess2"/>
    <dgm:cxn modelId="{B8EDCA32-E8DC-4284-A277-C3C971D5C0A0}" type="presParOf" srcId="{AF889A29-09C6-4227-9536-6E915BEE6D43}" destId="{5A705EA2-3184-44D7-87B9-22A4C740CD61}" srcOrd="4" destOrd="0" presId="urn:microsoft.com/office/officeart/2005/8/layout/lProcess2"/>
    <dgm:cxn modelId="{1BC6DE56-95D8-4AC1-93DD-08E4CCEEFB2A}" type="presParOf" srcId="{AF889A29-09C6-4227-9536-6E915BEE6D43}" destId="{77C2DA0D-9497-438A-957C-4A701DF553C4}" srcOrd="5" destOrd="0" presId="urn:microsoft.com/office/officeart/2005/8/layout/lProcess2"/>
    <dgm:cxn modelId="{37B09E1D-C4CF-4DA8-878D-9177A8FD519C}" type="presParOf" srcId="{AF889A29-09C6-4227-9536-6E915BEE6D43}" destId="{590D659D-CA55-41D5-9749-2671184BB7CD}" srcOrd="6" destOrd="0" presId="urn:microsoft.com/office/officeart/2005/8/layout/lProcess2"/>
    <dgm:cxn modelId="{F00EC2BE-2935-4C2F-A580-59F33059CA6A}" type="presParOf" srcId="{AF889A29-09C6-4227-9536-6E915BEE6D43}" destId="{F6E41346-B732-4BBA-943F-8672106C029E}" srcOrd="7" destOrd="0" presId="urn:microsoft.com/office/officeart/2005/8/layout/lProcess2"/>
    <dgm:cxn modelId="{AC115111-68C6-42AE-BCB4-2E6A02C14303}" type="presParOf" srcId="{AF889A29-09C6-4227-9536-6E915BEE6D43}" destId="{01B03F99-0012-46F8-A52D-7ADE27B5158D}" srcOrd="8" destOrd="0" presId="urn:microsoft.com/office/officeart/2005/8/layout/lProcess2"/>
    <dgm:cxn modelId="{F20097E0-03DD-4AA4-ABDB-736A1A3E59A0}" type="presParOf" srcId="{AF889A29-09C6-4227-9536-6E915BEE6D43}" destId="{AD07AFCA-0E0F-4144-B61E-842B3C2C30C5}" srcOrd="9" destOrd="0" presId="urn:microsoft.com/office/officeart/2005/8/layout/lProcess2"/>
    <dgm:cxn modelId="{44DDEF94-3394-46FF-8942-6799DBBAEA91}" type="presParOf" srcId="{AF889A29-09C6-4227-9536-6E915BEE6D43}" destId="{8136BB47-7185-45DA-9CEA-6F3E6CE3C6B0}" srcOrd="10" destOrd="0" presId="urn:microsoft.com/office/officeart/2005/8/layout/lProcess2"/>
    <dgm:cxn modelId="{BC4899F1-7AE0-49F1-A1BF-3B6688F6EAEE}" type="presParOf" srcId="{AF889A29-09C6-4227-9536-6E915BEE6D43}" destId="{B0A8C166-731D-4882-AE48-CFA905CEE3B0}" srcOrd="11" destOrd="0" presId="urn:microsoft.com/office/officeart/2005/8/layout/lProcess2"/>
    <dgm:cxn modelId="{F558E321-39B9-42BB-89EB-2D0A27A34FA4}" type="presParOf" srcId="{AF889A29-09C6-4227-9536-6E915BEE6D43}" destId="{1B722C3C-7181-4917-8ECF-24241A6665F9}" srcOrd="12" destOrd="0" presId="urn:microsoft.com/office/officeart/2005/8/layout/lProcess2"/>
    <dgm:cxn modelId="{01A69B4B-B39D-4E29-BDAC-F43975E95A20}" type="presParOf" srcId="{30A636A2-A3CC-48DF-8348-19608095290C}" destId="{5DA8A2F4-F59B-4177-B61D-D149C7554974}" srcOrd="1" destOrd="0" presId="urn:microsoft.com/office/officeart/2005/8/layout/lProcess2"/>
    <dgm:cxn modelId="{7C4C622C-9333-4B98-B96A-BE671DB9E6A1}" type="presParOf" srcId="{30A636A2-A3CC-48DF-8348-19608095290C}" destId="{5EBDD3CF-547D-44EF-87F6-D230F78F34E9}" srcOrd="2" destOrd="0" presId="urn:microsoft.com/office/officeart/2005/8/layout/lProcess2"/>
    <dgm:cxn modelId="{A6129456-D667-4014-B314-DC9DF9C78054}" type="presParOf" srcId="{5EBDD3CF-547D-44EF-87F6-D230F78F34E9}" destId="{42C3936F-2558-4C1E-8D2B-B43DD0AAB3A6}" srcOrd="0" destOrd="0" presId="urn:microsoft.com/office/officeart/2005/8/layout/lProcess2"/>
    <dgm:cxn modelId="{B90D78A6-7FB7-429A-8C3D-3503FDDE583C}" type="presParOf" srcId="{5EBDD3CF-547D-44EF-87F6-D230F78F34E9}" destId="{0D8B9A3E-0866-490B-BE91-4B623AE24244}" srcOrd="1" destOrd="0" presId="urn:microsoft.com/office/officeart/2005/8/layout/lProcess2"/>
    <dgm:cxn modelId="{BCCD7A3F-BC31-4457-A80A-A48DFCC51CA9}" type="presParOf" srcId="{5EBDD3CF-547D-44EF-87F6-D230F78F34E9}" destId="{22BC4FA3-DA61-44DD-9B99-CF2F5DA382F0}" srcOrd="2" destOrd="0" presId="urn:microsoft.com/office/officeart/2005/8/layout/lProcess2"/>
    <dgm:cxn modelId="{4F0A2C6D-6FAA-44CE-B9C8-60FDAE69AB8E}" type="presParOf" srcId="{22BC4FA3-DA61-44DD-9B99-CF2F5DA382F0}" destId="{F33F449B-46EB-4000-B718-3BE8E0FD7D58}" srcOrd="0" destOrd="0" presId="urn:microsoft.com/office/officeart/2005/8/layout/lProcess2"/>
    <dgm:cxn modelId="{BC97E3FD-BF01-45F5-B31E-793094DB15DC}" type="presParOf" srcId="{F33F449B-46EB-4000-B718-3BE8E0FD7D58}" destId="{5387ADEF-BDCC-4A7F-91FC-504936C98487}" srcOrd="0" destOrd="0" presId="urn:microsoft.com/office/officeart/2005/8/layout/lProcess2"/>
    <dgm:cxn modelId="{7F42A3FC-D981-497C-BE49-44BBBF05CBD9}" type="presParOf" srcId="{F33F449B-46EB-4000-B718-3BE8E0FD7D58}" destId="{30F76700-6153-4D50-8A76-0577F6CA5625}" srcOrd="1" destOrd="0" presId="urn:microsoft.com/office/officeart/2005/8/layout/lProcess2"/>
    <dgm:cxn modelId="{6C037D8A-0782-4C5F-93DD-A45D4138A918}" type="presParOf" srcId="{F33F449B-46EB-4000-B718-3BE8E0FD7D58}" destId="{8F397ED3-AF9F-484C-8B58-C9F8161ECCC7}" srcOrd="2" destOrd="0" presId="urn:microsoft.com/office/officeart/2005/8/layout/lProcess2"/>
    <dgm:cxn modelId="{B9D6A333-F4CF-4EA6-A550-9CC35CAD389A}" type="presParOf" srcId="{F33F449B-46EB-4000-B718-3BE8E0FD7D58}" destId="{1313D58E-9EC7-4CD2-A594-29BDFA5336AA}" srcOrd="3" destOrd="0" presId="urn:microsoft.com/office/officeart/2005/8/layout/lProcess2"/>
    <dgm:cxn modelId="{0546621F-02BF-4967-BDE5-2C72FF3ABDB9}" type="presParOf" srcId="{F33F449B-46EB-4000-B718-3BE8E0FD7D58}" destId="{38549894-DDD0-4632-BD3C-CC752BC2FD6F}" srcOrd="4" destOrd="0" presId="urn:microsoft.com/office/officeart/2005/8/layout/lProcess2"/>
    <dgm:cxn modelId="{645799E7-ACA9-4DE8-AC4B-55AC459C7CE4}" type="presParOf" srcId="{F33F449B-46EB-4000-B718-3BE8E0FD7D58}" destId="{DC39E27D-DEEE-440D-BC31-78B69FDED0E6}" srcOrd="5" destOrd="0" presId="urn:microsoft.com/office/officeart/2005/8/layout/lProcess2"/>
    <dgm:cxn modelId="{AA43748F-40B3-48F1-974A-BAD2AB9E0D83}" type="presParOf" srcId="{F33F449B-46EB-4000-B718-3BE8E0FD7D58}" destId="{82556995-EBF1-4FD8-876A-C5FE1969B50E}" srcOrd="6" destOrd="0" presId="urn:microsoft.com/office/officeart/2005/8/layout/lProcess2"/>
    <dgm:cxn modelId="{53EEF398-78EA-4AC5-8F5C-989026663B19}" type="presParOf" srcId="{F33F449B-46EB-4000-B718-3BE8E0FD7D58}" destId="{53FD7DA4-E382-420B-8BF6-1BAE1F5D91CD}" srcOrd="7" destOrd="0" presId="urn:microsoft.com/office/officeart/2005/8/layout/lProcess2"/>
    <dgm:cxn modelId="{ECC708CB-5F42-4E86-BA20-D54E08E6159A}" type="presParOf" srcId="{F33F449B-46EB-4000-B718-3BE8E0FD7D58}" destId="{DA9AFD91-7504-4A93-A1C3-FA117B2AA728}" srcOrd="8" destOrd="0" presId="urn:microsoft.com/office/officeart/2005/8/layout/lProcess2"/>
    <dgm:cxn modelId="{42642982-CB26-4E69-B106-C62FABBD3726}" type="presParOf" srcId="{F33F449B-46EB-4000-B718-3BE8E0FD7D58}" destId="{6AAFAB12-C800-4B5E-A7A9-543501A04B3C}" srcOrd="9" destOrd="0" presId="urn:microsoft.com/office/officeart/2005/8/layout/lProcess2"/>
    <dgm:cxn modelId="{830CA5E3-442D-4992-B06C-29B69C39BCE9}" type="presParOf" srcId="{F33F449B-46EB-4000-B718-3BE8E0FD7D58}" destId="{0067DED6-A12C-47FE-99FB-CEA6C6B05360}" srcOrd="10" destOrd="0" presId="urn:microsoft.com/office/officeart/2005/8/layout/lProcess2"/>
    <dgm:cxn modelId="{E3F5E4FD-20E9-47C9-83B1-495A133BEA52}" type="presParOf" srcId="{F33F449B-46EB-4000-B718-3BE8E0FD7D58}" destId="{4D1F10AE-0961-4703-9B69-08EDB7AB68A4}" srcOrd="11" destOrd="0" presId="urn:microsoft.com/office/officeart/2005/8/layout/lProcess2"/>
    <dgm:cxn modelId="{50D14301-3FDD-4D18-B662-F4539F9F1C2F}" type="presParOf" srcId="{F33F449B-46EB-4000-B718-3BE8E0FD7D58}" destId="{060708DF-2069-45B8-A6B1-34D7E0BD40A4}" srcOrd="12" destOrd="0" presId="urn:microsoft.com/office/officeart/2005/8/layout/lProcess2"/>
    <dgm:cxn modelId="{D637230B-17F5-4754-B4BD-8ACF4F64D864}" type="presParOf" srcId="{30A636A2-A3CC-48DF-8348-19608095290C}" destId="{96A50158-35D0-4AA1-AD5E-CEE4B540074F}" srcOrd="3" destOrd="0" presId="urn:microsoft.com/office/officeart/2005/8/layout/lProcess2"/>
    <dgm:cxn modelId="{3721869D-7062-4934-ACB6-4E64D97C00ED}" type="presParOf" srcId="{30A636A2-A3CC-48DF-8348-19608095290C}" destId="{D9FFE100-B909-462A-BC40-F4BCDB80BFD4}" srcOrd="4" destOrd="0" presId="urn:microsoft.com/office/officeart/2005/8/layout/lProcess2"/>
    <dgm:cxn modelId="{FE4735D8-54CA-4B96-B98D-3336BF4AD139}" type="presParOf" srcId="{D9FFE100-B909-462A-BC40-F4BCDB80BFD4}" destId="{74111E40-2FE9-4FC8-A308-1507D234A898}" srcOrd="0" destOrd="0" presId="urn:microsoft.com/office/officeart/2005/8/layout/lProcess2"/>
    <dgm:cxn modelId="{E99E0242-E84A-40DE-AACB-FAD73ED217F8}" type="presParOf" srcId="{D9FFE100-B909-462A-BC40-F4BCDB80BFD4}" destId="{035BA5B8-F39A-453C-A5EA-B9064AFDCE03}" srcOrd="1" destOrd="0" presId="urn:microsoft.com/office/officeart/2005/8/layout/lProcess2"/>
    <dgm:cxn modelId="{F8FD0502-6D12-4C86-A7D1-3CAA2B0B5E52}" type="presParOf" srcId="{D9FFE100-B909-462A-BC40-F4BCDB80BFD4}" destId="{3A797A2B-1C31-4314-844A-2DBC4F94C886}" srcOrd="2" destOrd="0" presId="urn:microsoft.com/office/officeart/2005/8/layout/lProcess2"/>
    <dgm:cxn modelId="{88437D76-6DF3-4CB1-B8A9-B3A35E456AD7}" type="presParOf" srcId="{3A797A2B-1C31-4314-844A-2DBC4F94C886}" destId="{22C42860-F31B-430C-858F-15F3352FFE03}" srcOrd="0" destOrd="0" presId="urn:microsoft.com/office/officeart/2005/8/layout/lProcess2"/>
    <dgm:cxn modelId="{280CE58A-B6F5-4B89-9E23-4427116FFD79}" type="presParOf" srcId="{22C42860-F31B-430C-858F-15F3352FFE03}" destId="{E04EB630-86A7-4513-8EFE-56DFECF56CEC}" srcOrd="0" destOrd="0" presId="urn:microsoft.com/office/officeart/2005/8/layout/lProcess2"/>
    <dgm:cxn modelId="{4EDEC71A-3957-40C4-B0AB-1B4DF0AFE9EE}" type="presParOf" srcId="{22C42860-F31B-430C-858F-15F3352FFE03}" destId="{503E82EE-4DA7-412C-A888-9F72BC2E8D49}" srcOrd="1" destOrd="0" presId="urn:microsoft.com/office/officeart/2005/8/layout/lProcess2"/>
    <dgm:cxn modelId="{4E0D1253-274F-48FD-BDB4-4D9143A9F4FD}" type="presParOf" srcId="{22C42860-F31B-430C-858F-15F3352FFE03}" destId="{CA17B3BC-D2DF-4686-844E-3B652FD8D8A9}" srcOrd="2" destOrd="0" presId="urn:microsoft.com/office/officeart/2005/8/layout/lProcess2"/>
    <dgm:cxn modelId="{72A30606-13BC-42BF-BE2A-157D411F0253}" type="presParOf" srcId="{22C42860-F31B-430C-858F-15F3352FFE03}" destId="{A61A2B33-4493-42FA-B7EB-EC0242E3C340}" srcOrd="3" destOrd="0" presId="urn:microsoft.com/office/officeart/2005/8/layout/lProcess2"/>
    <dgm:cxn modelId="{F4BEE50E-7457-4864-A7EC-D4516119696F}" type="presParOf" srcId="{22C42860-F31B-430C-858F-15F3352FFE03}" destId="{354C150F-2FD4-4D40-91A6-8A6C07920C7F}" srcOrd="4" destOrd="0" presId="urn:microsoft.com/office/officeart/2005/8/layout/lProcess2"/>
    <dgm:cxn modelId="{DDBB3A2B-A43C-4E0A-82C6-6812BC0573AA}" type="presParOf" srcId="{22C42860-F31B-430C-858F-15F3352FFE03}" destId="{E18E240F-F22C-4FDC-BE09-6F0324FE67FE}" srcOrd="5" destOrd="0" presId="urn:microsoft.com/office/officeart/2005/8/layout/lProcess2"/>
    <dgm:cxn modelId="{E81EA82A-5103-4D5B-9329-A1C0E4006029}" type="presParOf" srcId="{22C42860-F31B-430C-858F-15F3352FFE03}" destId="{C3583CB5-D223-43BF-9152-9623451F8173}" srcOrd="6" destOrd="0" presId="urn:microsoft.com/office/officeart/2005/8/layout/lProcess2"/>
    <dgm:cxn modelId="{CBE3DC5D-E250-4543-86FC-A0FEA34CABDB}" type="presParOf" srcId="{22C42860-F31B-430C-858F-15F3352FFE03}" destId="{CC49772A-DA12-4161-AAF1-1B6376556DE2}" srcOrd="7" destOrd="0" presId="urn:microsoft.com/office/officeart/2005/8/layout/lProcess2"/>
    <dgm:cxn modelId="{38274182-CE2C-470E-AA08-71D82FD3BDA5}" type="presParOf" srcId="{22C42860-F31B-430C-858F-15F3352FFE03}" destId="{90E52223-DE57-45F4-BC12-15984503E073}" srcOrd="8" destOrd="0" presId="urn:microsoft.com/office/officeart/2005/8/layout/lProcess2"/>
    <dgm:cxn modelId="{1D0EE728-BFE2-4BA6-9B2D-1321073ED234}" type="presParOf" srcId="{22C42860-F31B-430C-858F-15F3352FFE03}" destId="{B612A9C7-8A81-4F16-87E9-6A2213849415}" srcOrd="9" destOrd="0" presId="urn:microsoft.com/office/officeart/2005/8/layout/lProcess2"/>
    <dgm:cxn modelId="{B0455F97-09AC-4F29-818E-BF1006F73FEB}" type="presParOf" srcId="{22C42860-F31B-430C-858F-15F3352FFE03}" destId="{F1162FF4-0533-4E39-B4FB-C74E734A4302}" srcOrd="10" destOrd="0" presId="urn:microsoft.com/office/officeart/2005/8/layout/lProcess2"/>
    <dgm:cxn modelId="{A8156236-D89F-434B-BF72-C1D51235F5BA}" type="presParOf" srcId="{22C42860-F31B-430C-858F-15F3352FFE03}" destId="{F5AB8B51-C68E-4D39-90EF-7B189AB08C2A}" srcOrd="11" destOrd="0" presId="urn:microsoft.com/office/officeart/2005/8/layout/lProcess2"/>
    <dgm:cxn modelId="{CBE934ED-2880-4C5E-A843-0E147339C94C}" type="presParOf" srcId="{22C42860-F31B-430C-858F-15F3352FFE03}" destId="{15BB752B-2E21-46D9-AC71-BAE45475BDD7}" srcOrd="12" destOrd="0" presId="urn:microsoft.com/office/officeart/2005/8/layout/lProcess2"/>
    <dgm:cxn modelId="{7D09B038-9733-4E54-B0F9-74A4668865BA}" type="presParOf" srcId="{30A636A2-A3CC-48DF-8348-19608095290C}" destId="{0AC23F5B-2431-41F2-AC0B-5A07A5F86977}" srcOrd="5" destOrd="0" presId="urn:microsoft.com/office/officeart/2005/8/layout/lProcess2"/>
    <dgm:cxn modelId="{4D3D557A-6933-41CB-B403-F6D605344163}" type="presParOf" srcId="{30A636A2-A3CC-48DF-8348-19608095290C}" destId="{1C899B1B-2C80-449B-8ABE-0421EB300D17}" srcOrd="6" destOrd="0" presId="urn:microsoft.com/office/officeart/2005/8/layout/lProcess2"/>
    <dgm:cxn modelId="{4D90D851-8B7E-4E48-8221-8A2870E59543}" type="presParOf" srcId="{1C899B1B-2C80-449B-8ABE-0421EB300D17}" destId="{516FE3D2-9D92-485B-8001-E22AB24F0F69}" srcOrd="0" destOrd="0" presId="urn:microsoft.com/office/officeart/2005/8/layout/lProcess2"/>
    <dgm:cxn modelId="{3FCDFA5A-0E4B-499F-92E8-EA387F2E916E}" type="presParOf" srcId="{1C899B1B-2C80-449B-8ABE-0421EB300D17}" destId="{E391D467-F118-4C77-ADCC-393D522440FE}" srcOrd="1" destOrd="0" presId="urn:microsoft.com/office/officeart/2005/8/layout/lProcess2"/>
    <dgm:cxn modelId="{BE6FB399-FEB2-4449-BC14-5665B5635FC2}" type="presParOf" srcId="{1C899B1B-2C80-449B-8ABE-0421EB300D17}" destId="{E91BB3FA-1BD4-4006-883E-05038ED5617C}" srcOrd="2" destOrd="0" presId="urn:microsoft.com/office/officeart/2005/8/layout/lProcess2"/>
    <dgm:cxn modelId="{622C386D-4FBA-46E2-9178-50E1E241B4B4}" type="presParOf" srcId="{E91BB3FA-1BD4-4006-883E-05038ED5617C}" destId="{154E601C-1F71-4E9D-B117-66D464C89122}" srcOrd="0" destOrd="0" presId="urn:microsoft.com/office/officeart/2005/8/layout/lProcess2"/>
    <dgm:cxn modelId="{195796AD-3FDA-4C9F-9B8C-1E4196EF291B}" type="presParOf" srcId="{154E601C-1F71-4E9D-B117-66D464C89122}" destId="{65A04296-18CB-4473-960C-35208C30C9BC}" srcOrd="0" destOrd="0" presId="urn:microsoft.com/office/officeart/2005/8/layout/lProcess2"/>
    <dgm:cxn modelId="{40C1C5A9-C6FA-4B75-ACDC-4952020793A5}" type="presParOf" srcId="{154E601C-1F71-4E9D-B117-66D464C89122}" destId="{0C1CEAF2-6510-4522-A8C7-D54DF3BB1AF7}" srcOrd="1" destOrd="0" presId="urn:microsoft.com/office/officeart/2005/8/layout/lProcess2"/>
    <dgm:cxn modelId="{E449BDD4-4E63-4608-9F5B-D0A25C32C835}" type="presParOf" srcId="{154E601C-1F71-4E9D-B117-66D464C89122}" destId="{26813156-41A2-4CA8-825E-BBE7AC170380}" srcOrd="2" destOrd="0" presId="urn:microsoft.com/office/officeart/2005/8/layout/lProcess2"/>
    <dgm:cxn modelId="{FEA7D26B-998F-4AFB-AEC1-827C1F38F535}" type="presParOf" srcId="{154E601C-1F71-4E9D-B117-66D464C89122}" destId="{2D640A28-C5A4-4813-AAC4-D509154D08F7}" srcOrd="3" destOrd="0" presId="urn:microsoft.com/office/officeart/2005/8/layout/lProcess2"/>
    <dgm:cxn modelId="{A2D2A7E0-ED88-4939-ACDF-DF3E404BA557}" type="presParOf" srcId="{154E601C-1F71-4E9D-B117-66D464C89122}" destId="{21377A0B-8DFA-4D84-BDA6-21EDED895626}" srcOrd="4" destOrd="0" presId="urn:microsoft.com/office/officeart/2005/8/layout/lProcess2"/>
    <dgm:cxn modelId="{BA7BCBAC-3A0D-4CD8-A4BF-B13B2F82B20F}" type="presParOf" srcId="{154E601C-1F71-4E9D-B117-66D464C89122}" destId="{464D37BA-EBAD-484C-97A5-4D11E8949969}" srcOrd="5" destOrd="0" presId="urn:microsoft.com/office/officeart/2005/8/layout/lProcess2"/>
    <dgm:cxn modelId="{A4438D36-9343-4983-BE14-7888A1ACCC05}" type="presParOf" srcId="{154E601C-1F71-4E9D-B117-66D464C89122}" destId="{17FE6CD7-D682-4CBB-9B2D-1843C022175E}" srcOrd="6" destOrd="0" presId="urn:microsoft.com/office/officeart/2005/8/layout/lProcess2"/>
    <dgm:cxn modelId="{F5D89F7A-E7B4-4346-936F-B684303D97DF}" type="presParOf" srcId="{154E601C-1F71-4E9D-B117-66D464C89122}" destId="{9CFAE645-DCBE-43ED-933E-32C13C76A910}" srcOrd="7" destOrd="0" presId="urn:microsoft.com/office/officeart/2005/8/layout/lProcess2"/>
    <dgm:cxn modelId="{A8E16BE5-55DC-40D0-977D-5783D7C31343}" type="presParOf" srcId="{154E601C-1F71-4E9D-B117-66D464C89122}" destId="{1F662480-0017-41AC-9803-89884B08E609}" srcOrd="8" destOrd="0" presId="urn:microsoft.com/office/officeart/2005/8/layout/lProcess2"/>
    <dgm:cxn modelId="{D1E93C0F-278B-4C38-96E4-7EDE4E9A4C48}" type="presParOf" srcId="{154E601C-1F71-4E9D-B117-66D464C89122}" destId="{557484BF-AF13-4907-98EB-C88F908708BA}" srcOrd="9" destOrd="0" presId="urn:microsoft.com/office/officeart/2005/8/layout/lProcess2"/>
    <dgm:cxn modelId="{78A8F2A9-FF50-4311-941F-7F4D5FA46E20}" type="presParOf" srcId="{154E601C-1F71-4E9D-B117-66D464C89122}" destId="{356047FE-9BAA-4241-B6CA-1EC3D11970FB}" srcOrd="10" destOrd="0" presId="urn:microsoft.com/office/officeart/2005/8/layout/lProcess2"/>
    <dgm:cxn modelId="{3A49122C-0A95-4CFC-80BA-8C6ECD4780AA}" type="presParOf" srcId="{154E601C-1F71-4E9D-B117-66D464C89122}" destId="{7CE73150-E7AE-4524-915D-F13F7E254442}" srcOrd="11" destOrd="0" presId="urn:microsoft.com/office/officeart/2005/8/layout/lProcess2"/>
    <dgm:cxn modelId="{B20DD634-F8E7-4C9D-A726-C35631B7D0B1}" type="presParOf" srcId="{154E601C-1F71-4E9D-B117-66D464C89122}" destId="{971FB97E-8EC0-433F-9B0C-333C17684DB6}" srcOrd="12" destOrd="0" presId="urn:microsoft.com/office/officeart/2005/8/layout/lProcess2"/>
    <dgm:cxn modelId="{59B8FDB3-0F5B-4B60-A80D-8E11B42DEB61}" type="presParOf" srcId="{30A636A2-A3CC-48DF-8348-19608095290C}" destId="{AEFA90DD-4EBA-4B14-BFE0-1935490C6687}" srcOrd="7" destOrd="0" presId="urn:microsoft.com/office/officeart/2005/8/layout/lProcess2"/>
    <dgm:cxn modelId="{2B520DD9-4C39-4A44-9876-1521A8D95050}" type="presParOf" srcId="{30A636A2-A3CC-48DF-8348-19608095290C}" destId="{4F3CD707-4FAB-43D3-98A9-D93F67F75548}" srcOrd="8" destOrd="0" presId="urn:microsoft.com/office/officeart/2005/8/layout/lProcess2"/>
    <dgm:cxn modelId="{D75F4EE8-CA75-43BB-9B8D-097CEDDD1C0E}" type="presParOf" srcId="{4F3CD707-4FAB-43D3-98A9-D93F67F75548}" destId="{5F974A11-8D58-4823-9587-AA3761D4F26E}" srcOrd="0" destOrd="0" presId="urn:microsoft.com/office/officeart/2005/8/layout/lProcess2"/>
    <dgm:cxn modelId="{8F5C4A7A-177D-43D4-AF2D-F159919107AB}" type="presParOf" srcId="{4F3CD707-4FAB-43D3-98A9-D93F67F75548}" destId="{74B1161E-0833-4ABE-AB59-7439B9FC64F4}" srcOrd="1" destOrd="0" presId="urn:microsoft.com/office/officeart/2005/8/layout/lProcess2"/>
    <dgm:cxn modelId="{E8652DC8-9E2F-45C4-913E-F8CC4257C0E2}" type="presParOf" srcId="{4F3CD707-4FAB-43D3-98A9-D93F67F75548}" destId="{EEFB5B8E-32EE-4E6C-A987-FEF1A2FE0C08}" srcOrd="2" destOrd="0" presId="urn:microsoft.com/office/officeart/2005/8/layout/lProcess2"/>
    <dgm:cxn modelId="{89370804-1BE2-4D48-969F-D5931B981D88}" type="presParOf" srcId="{EEFB5B8E-32EE-4E6C-A987-FEF1A2FE0C08}" destId="{BB04883C-77FB-49DF-9B11-196D3C196702}" srcOrd="0" destOrd="0" presId="urn:microsoft.com/office/officeart/2005/8/layout/lProcess2"/>
    <dgm:cxn modelId="{75CAAB30-5275-4F1A-9398-F42A77DDB2B6}" type="presParOf" srcId="{BB04883C-77FB-49DF-9B11-196D3C196702}" destId="{DC89CE3D-4159-4A8B-8036-E987C33EF069}" srcOrd="0" destOrd="0" presId="urn:microsoft.com/office/officeart/2005/8/layout/lProcess2"/>
    <dgm:cxn modelId="{9147D5C1-6ED1-48C9-A7FE-5DFBEFD228A3}" type="presParOf" srcId="{BB04883C-77FB-49DF-9B11-196D3C196702}" destId="{EF7B72F0-D6EC-4737-8777-AD8C28CB8A17}" srcOrd="1" destOrd="0" presId="urn:microsoft.com/office/officeart/2005/8/layout/lProcess2"/>
    <dgm:cxn modelId="{DCF8AEA5-1CE5-4E4B-9A4C-29AE1B6571A8}" type="presParOf" srcId="{BB04883C-77FB-49DF-9B11-196D3C196702}" destId="{AEB4C45B-43C0-4554-A430-59E49EEE52F3}" srcOrd="2" destOrd="0" presId="urn:microsoft.com/office/officeart/2005/8/layout/lProcess2"/>
    <dgm:cxn modelId="{DA987288-2648-4C64-83ED-5A3F11416C2D}" type="presParOf" srcId="{BB04883C-77FB-49DF-9B11-196D3C196702}" destId="{480B2636-4658-42FE-8CF0-C035D6AB71F5}" srcOrd="3" destOrd="0" presId="urn:microsoft.com/office/officeart/2005/8/layout/lProcess2"/>
    <dgm:cxn modelId="{4916D09A-477E-43AA-A56C-DD1855524414}" type="presParOf" srcId="{BB04883C-77FB-49DF-9B11-196D3C196702}" destId="{BEBF8131-61F1-4EB2-8542-2CD0E18F40EA}" srcOrd="4" destOrd="0" presId="urn:microsoft.com/office/officeart/2005/8/layout/lProcess2"/>
    <dgm:cxn modelId="{F9679D6B-4B20-4688-9858-7A1EC866D070}" type="presParOf" srcId="{BB04883C-77FB-49DF-9B11-196D3C196702}" destId="{63C2C283-908E-462F-8086-FEB57F631D31}" srcOrd="5" destOrd="0" presId="urn:microsoft.com/office/officeart/2005/8/layout/lProcess2"/>
    <dgm:cxn modelId="{4C03D218-53CB-4CB3-93D5-2E1E2DB2DA77}" type="presParOf" srcId="{BB04883C-77FB-49DF-9B11-196D3C196702}" destId="{4A908503-6F85-418F-B071-DF8672933175}" srcOrd="6" destOrd="0" presId="urn:microsoft.com/office/officeart/2005/8/layout/lProcess2"/>
    <dgm:cxn modelId="{919F4CB5-63E3-4A75-8586-2ABA4A164A0E}" type="presParOf" srcId="{BB04883C-77FB-49DF-9B11-196D3C196702}" destId="{DE85730F-5036-4654-BE4B-50ECA5EE0F61}" srcOrd="7" destOrd="0" presId="urn:microsoft.com/office/officeart/2005/8/layout/lProcess2"/>
    <dgm:cxn modelId="{4CA6172F-546A-4FB7-8FC4-05CC1CCBE0AC}" type="presParOf" srcId="{BB04883C-77FB-49DF-9B11-196D3C196702}" destId="{0B38510C-77D1-4927-90CD-D8F27E11ED25}" srcOrd="8" destOrd="0" presId="urn:microsoft.com/office/officeart/2005/8/layout/lProcess2"/>
    <dgm:cxn modelId="{69C5D1BB-7F4F-4D1B-AED5-0D91FCD3C6B2}" type="presParOf" srcId="{BB04883C-77FB-49DF-9B11-196D3C196702}" destId="{91C2621F-EF6A-4CE2-9534-DE612DBA5934}" srcOrd="9" destOrd="0" presId="urn:microsoft.com/office/officeart/2005/8/layout/lProcess2"/>
    <dgm:cxn modelId="{CF0CA5AA-E506-4F98-9E61-CC121A2F3FE3}" type="presParOf" srcId="{BB04883C-77FB-49DF-9B11-196D3C196702}" destId="{2815C0A0-D2AF-42B6-B303-1DD1AD5C88FE}" srcOrd="10" destOrd="0" presId="urn:microsoft.com/office/officeart/2005/8/layout/lProcess2"/>
    <dgm:cxn modelId="{D7CF7BB4-C0EE-4CFB-B35A-15A551BC0006}" type="presParOf" srcId="{BB04883C-77FB-49DF-9B11-196D3C196702}" destId="{6399398E-5D16-4668-B475-43AD6D208D8C}" srcOrd="11" destOrd="0" presId="urn:microsoft.com/office/officeart/2005/8/layout/lProcess2"/>
    <dgm:cxn modelId="{357B9D44-9563-4715-AB6C-1F9ADA290205}" type="presParOf" srcId="{BB04883C-77FB-49DF-9B11-196D3C196702}" destId="{ED5B640C-9632-4247-868B-070A4FB61148}" srcOrd="12" destOrd="0" presId="urn:microsoft.com/office/officeart/2005/8/layout/lProcess2"/>
    <dgm:cxn modelId="{E13687CD-6B8E-4A4D-8705-D454809540E1}" type="presParOf" srcId="{30A636A2-A3CC-48DF-8348-19608095290C}" destId="{E9DFD620-0C7D-4464-AB92-662D104CCF76}" srcOrd="9" destOrd="0" presId="urn:microsoft.com/office/officeart/2005/8/layout/lProcess2"/>
    <dgm:cxn modelId="{3DDA67DD-92E7-487D-A0D5-EDE8A5AE4848}" type="presParOf" srcId="{30A636A2-A3CC-48DF-8348-19608095290C}" destId="{2ECE3286-EF69-48B8-A73A-BA690D3FB026}" srcOrd="10" destOrd="0" presId="urn:microsoft.com/office/officeart/2005/8/layout/lProcess2"/>
    <dgm:cxn modelId="{6ABCAD89-BF90-49B7-A55F-4427DFD3602C}" type="presParOf" srcId="{2ECE3286-EF69-48B8-A73A-BA690D3FB026}" destId="{5AEF3A1F-51A5-45AD-BB92-89047FAAF12C}" srcOrd="0" destOrd="0" presId="urn:microsoft.com/office/officeart/2005/8/layout/lProcess2"/>
    <dgm:cxn modelId="{AFF6E5B1-308D-4BED-BEDB-04B26BC61464}" type="presParOf" srcId="{2ECE3286-EF69-48B8-A73A-BA690D3FB026}" destId="{C90DC6B1-0A36-475D-919D-30EEFF42BF7B}" srcOrd="1" destOrd="0" presId="urn:microsoft.com/office/officeart/2005/8/layout/lProcess2"/>
    <dgm:cxn modelId="{3298BD4B-DC40-44E1-BBB1-1682D7EBD7BB}" type="presParOf" srcId="{2ECE3286-EF69-48B8-A73A-BA690D3FB026}" destId="{0D71DEA1-842F-4FB1-9578-C5B6419A6A77}" srcOrd="2" destOrd="0" presId="urn:microsoft.com/office/officeart/2005/8/layout/lProcess2"/>
    <dgm:cxn modelId="{8C8E28BD-7C17-423A-898C-E0B375AFCE6A}" type="presParOf" srcId="{0D71DEA1-842F-4FB1-9578-C5B6419A6A77}" destId="{8F324517-1C78-4EA9-884F-FF2C50D3ACEC}" srcOrd="0" destOrd="0" presId="urn:microsoft.com/office/officeart/2005/8/layout/lProcess2"/>
    <dgm:cxn modelId="{22A0B999-3AEF-4BD5-A06D-BF80DFC596B4}" type="presParOf" srcId="{8F324517-1C78-4EA9-884F-FF2C50D3ACEC}" destId="{4F8EE794-D1E8-4A42-88A7-3F8325E01B22}" srcOrd="0" destOrd="0" presId="urn:microsoft.com/office/officeart/2005/8/layout/lProcess2"/>
    <dgm:cxn modelId="{08AA1387-F06F-48A0-A354-B74A3D85D22A}" type="presParOf" srcId="{8F324517-1C78-4EA9-884F-FF2C50D3ACEC}" destId="{55D90B4F-0654-4443-B7AF-AC9E58BDE90A}" srcOrd="1" destOrd="0" presId="urn:microsoft.com/office/officeart/2005/8/layout/lProcess2"/>
    <dgm:cxn modelId="{B3D8287B-69DA-462A-9B1E-8ED1A8F6878F}" type="presParOf" srcId="{8F324517-1C78-4EA9-884F-FF2C50D3ACEC}" destId="{158AA2E8-DFC5-41AC-8DBB-2ED4CAB75F5D}" srcOrd="2" destOrd="0" presId="urn:microsoft.com/office/officeart/2005/8/layout/lProcess2"/>
    <dgm:cxn modelId="{CCF7BC62-0D70-4BE4-8BE5-283A8329370D}" type="presParOf" srcId="{8F324517-1C78-4EA9-884F-FF2C50D3ACEC}" destId="{A1E600AD-A658-403E-B838-A47CA9754067}" srcOrd="3" destOrd="0" presId="urn:microsoft.com/office/officeart/2005/8/layout/lProcess2"/>
    <dgm:cxn modelId="{C695C4ED-7F9A-42CC-9BFE-79C972C2F4AB}" type="presParOf" srcId="{8F324517-1C78-4EA9-884F-FF2C50D3ACEC}" destId="{6BF006EF-4904-4BB7-8C8F-9CF3F7B491DB}" srcOrd="4" destOrd="0" presId="urn:microsoft.com/office/officeart/2005/8/layout/lProcess2"/>
    <dgm:cxn modelId="{4EED1ACA-5EF9-4940-902E-07472AF84E77}" type="presParOf" srcId="{8F324517-1C78-4EA9-884F-FF2C50D3ACEC}" destId="{294A2F7D-0BCE-4ADE-843A-4DC612E40E70}" srcOrd="5" destOrd="0" presId="urn:microsoft.com/office/officeart/2005/8/layout/lProcess2"/>
    <dgm:cxn modelId="{9F10F345-6503-4A02-AE37-36219576212F}" type="presParOf" srcId="{8F324517-1C78-4EA9-884F-FF2C50D3ACEC}" destId="{E44A211F-014C-4D2F-9652-4FF34674DC92}" srcOrd="6" destOrd="0" presId="urn:microsoft.com/office/officeart/2005/8/layout/lProcess2"/>
    <dgm:cxn modelId="{640A9C65-E275-43DA-8957-44D078069F0E}" type="presParOf" srcId="{8F324517-1C78-4EA9-884F-FF2C50D3ACEC}" destId="{B0DE82A4-E65F-4B32-8F62-677E0C98403A}" srcOrd="7" destOrd="0" presId="urn:microsoft.com/office/officeart/2005/8/layout/lProcess2"/>
    <dgm:cxn modelId="{3BC6EF68-39C9-48A8-92FA-47E9642134E4}" type="presParOf" srcId="{8F324517-1C78-4EA9-884F-FF2C50D3ACEC}" destId="{EFD35EE1-9251-4851-B2BC-3FF315771A6D}" srcOrd="8" destOrd="0" presId="urn:microsoft.com/office/officeart/2005/8/layout/lProcess2"/>
    <dgm:cxn modelId="{4FA9B64B-44BD-4490-87E3-CA38B0F680B2}" type="presParOf" srcId="{8F324517-1C78-4EA9-884F-FF2C50D3ACEC}" destId="{CFC69AFF-6D4D-490D-9596-03BDC1E8B9D3}" srcOrd="9" destOrd="0" presId="urn:microsoft.com/office/officeart/2005/8/layout/lProcess2"/>
    <dgm:cxn modelId="{E272ABFC-6338-42AA-9819-19C2B94A786A}" type="presParOf" srcId="{8F324517-1C78-4EA9-884F-FF2C50D3ACEC}" destId="{192C5CCF-862A-43E8-8C3A-2EA770861280}" srcOrd="10" destOrd="0" presId="urn:microsoft.com/office/officeart/2005/8/layout/lProcess2"/>
    <dgm:cxn modelId="{4946ACA7-6479-4032-A909-2369574C1FE0}" type="presParOf" srcId="{8F324517-1C78-4EA9-884F-FF2C50D3ACEC}" destId="{166FECD4-22B5-43B0-8750-4C646E040E50}" srcOrd="11" destOrd="0" presId="urn:microsoft.com/office/officeart/2005/8/layout/lProcess2"/>
    <dgm:cxn modelId="{BE6D12B5-C690-406D-B04D-6936B7A70FC1}" type="presParOf" srcId="{8F324517-1C78-4EA9-884F-FF2C50D3ACEC}" destId="{C37847D5-0E5A-4579-8E83-FFC88E57C7B5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765BB77-61E3-4F0E-8B55-8B4DFF33BB0E}" type="doc">
      <dgm:prSet loTypeId="urn:diagrams.loki3.com/VaryingWidthList+Icon" loCatId="list" qsTypeId="urn:microsoft.com/office/officeart/2005/8/quickstyle/3d3" qsCatId="3D" csTypeId="urn:microsoft.com/office/officeart/2005/8/colors/colorful1" csCatId="colorful" phldr="1"/>
      <dgm:spPr/>
    </dgm:pt>
    <dgm:pt modelId="{7EB64D67-B5F0-4EAB-A3D5-CD557624606E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enfermedad misma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9035F-4AAF-4AE1-92EF-4A22EA88A355}" type="parTrans" cxnId="{5CD83411-B740-45DF-B255-F24448546923}">
      <dgm:prSet/>
      <dgm:spPr/>
      <dgm:t>
        <a:bodyPr/>
        <a:lstStyle/>
        <a:p>
          <a:endParaRPr lang="es-PE"/>
        </a:p>
      </dgm:t>
    </dgm:pt>
    <dgm:pt modelId="{E2FC57E8-34BF-428D-BB72-84B661C93132}" type="sibTrans" cxnId="{5CD83411-B740-45DF-B255-F24448546923}">
      <dgm:prSet/>
      <dgm:spPr/>
      <dgm:t>
        <a:bodyPr/>
        <a:lstStyle/>
        <a:p>
          <a:endParaRPr lang="es-PE"/>
        </a:p>
      </dgm:t>
    </dgm:pt>
    <dgm:pt modelId="{675D7558-11B6-40AA-B7F2-7F529F3E6692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cambios de apósitos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AD4B58-1D94-4E53-9752-80506354C6BB}" type="parTrans" cxnId="{608764D2-416B-4ABD-93DF-1A8360CD413E}">
      <dgm:prSet/>
      <dgm:spPr/>
      <dgm:t>
        <a:bodyPr/>
        <a:lstStyle/>
        <a:p>
          <a:endParaRPr lang="es-PE"/>
        </a:p>
      </dgm:t>
    </dgm:pt>
    <dgm:pt modelId="{CB923CE3-FF85-48CA-9D18-4C6970FA7330}" type="sibTrans" cxnId="{608764D2-416B-4ABD-93DF-1A8360CD413E}">
      <dgm:prSet/>
      <dgm:spPr/>
      <dgm:t>
        <a:bodyPr/>
        <a:lstStyle/>
        <a:p>
          <a:endParaRPr lang="es-PE"/>
        </a:p>
      </dgm:t>
    </dgm:pt>
    <dgm:pt modelId="{7FF3A639-F987-4C92-A2D8-EA0960F8BA09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procedimientos invasivos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72D275-5E1C-46D7-9B77-2371EE179A2A}" type="parTrans" cxnId="{54EA2AF4-397C-4103-B5C7-595144B6C3A4}">
      <dgm:prSet/>
      <dgm:spPr/>
      <dgm:t>
        <a:bodyPr/>
        <a:lstStyle/>
        <a:p>
          <a:endParaRPr lang="es-PE"/>
        </a:p>
      </dgm:t>
    </dgm:pt>
    <dgm:pt modelId="{C0F61363-5A1A-42C8-8924-862645FE19C2}" type="sibTrans" cxnId="{54EA2AF4-397C-4103-B5C7-595144B6C3A4}">
      <dgm:prSet/>
      <dgm:spPr/>
      <dgm:t>
        <a:bodyPr/>
        <a:lstStyle/>
        <a:p>
          <a:endParaRPr lang="es-PE"/>
        </a:p>
      </dgm:t>
    </dgm:pt>
    <dgm:pt modelId="{39D29C4D-E048-4952-823C-9EF933BB277F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procedimientos de enfermería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3391F9-77A5-4D77-A923-815029837046}" type="parTrans" cxnId="{A7C8CEC2-9E3D-42E7-BCAC-5583DFF21939}">
      <dgm:prSet/>
      <dgm:spPr/>
      <dgm:t>
        <a:bodyPr/>
        <a:lstStyle/>
        <a:p>
          <a:endParaRPr lang="es-PE"/>
        </a:p>
      </dgm:t>
    </dgm:pt>
    <dgm:pt modelId="{090357CA-F024-44D8-BF73-A67B3D64D380}" type="sibTrans" cxnId="{A7C8CEC2-9E3D-42E7-BCAC-5583DFF21939}">
      <dgm:prSet/>
      <dgm:spPr/>
      <dgm:t>
        <a:bodyPr/>
        <a:lstStyle/>
        <a:p>
          <a:endParaRPr lang="es-PE"/>
        </a:p>
      </dgm:t>
    </dgm:pt>
    <dgm:pt modelId="{B1A67E1E-E9A3-4DAA-8D30-EF2E29EE24C8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proceso de intubación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7340CF-FEB4-464E-8A40-4643E3FEE062}" type="parTrans" cxnId="{58AFB958-B8EC-482F-9247-8695B4C30110}">
      <dgm:prSet/>
      <dgm:spPr/>
      <dgm:t>
        <a:bodyPr/>
        <a:lstStyle/>
        <a:p>
          <a:endParaRPr lang="es-PE"/>
        </a:p>
      </dgm:t>
    </dgm:pt>
    <dgm:pt modelId="{0218A19D-40AE-46F7-862F-F11D9F990DD6}" type="sibTrans" cxnId="{58AFB958-B8EC-482F-9247-8695B4C30110}">
      <dgm:prSet/>
      <dgm:spPr/>
      <dgm:t>
        <a:bodyPr/>
        <a:lstStyle/>
        <a:p>
          <a:endParaRPr lang="es-PE"/>
        </a:p>
      </dgm:t>
    </dgm:pt>
    <dgm:pt modelId="{0E5ADD0B-10F4-471C-A047-787EAE37D9E7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presencia del tubo </a:t>
          </a:r>
          <a:r>
            <a:rPr lang="es-PE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endotraqueal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CC009F-B5BC-4A8C-B1EE-1816A7E93BFB}" type="parTrans" cxnId="{417943DB-DE4E-4DAD-B2CA-5E453D6470CD}">
      <dgm:prSet/>
      <dgm:spPr/>
      <dgm:t>
        <a:bodyPr/>
        <a:lstStyle/>
        <a:p>
          <a:endParaRPr lang="es-PE"/>
        </a:p>
      </dgm:t>
    </dgm:pt>
    <dgm:pt modelId="{6118A8E9-0660-4139-AD56-83BA6CEF14C4}" type="sibTrans" cxnId="{417943DB-DE4E-4DAD-B2CA-5E453D6470CD}">
      <dgm:prSet/>
      <dgm:spPr/>
      <dgm:t>
        <a:bodyPr/>
        <a:lstStyle/>
        <a:p>
          <a:endParaRPr lang="es-PE"/>
        </a:p>
      </dgm:t>
    </dgm:pt>
    <dgm:pt modelId="{0A216453-B74A-4EC1-B2B8-A0780C3FE3F3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 heridas quirúrgicas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9F1482-4CB0-46AA-A036-A27425D8CBD3}" type="parTrans" cxnId="{146F9892-EF4A-453D-B997-73FF29CC848E}">
      <dgm:prSet/>
      <dgm:spPr/>
      <dgm:t>
        <a:bodyPr/>
        <a:lstStyle/>
        <a:p>
          <a:endParaRPr lang="es-PE"/>
        </a:p>
      </dgm:t>
    </dgm:pt>
    <dgm:pt modelId="{0C991F38-CDC3-45E2-9AD5-F86397B6C1FE}" type="sibTrans" cxnId="{146F9892-EF4A-453D-B997-73FF29CC848E}">
      <dgm:prSet/>
      <dgm:spPr/>
      <dgm:t>
        <a:bodyPr/>
        <a:lstStyle/>
        <a:p>
          <a:endParaRPr lang="es-PE"/>
        </a:p>
      </dgm:t>
    </dgm:pt>
    <dgm:pt modelId="{50EB6004-9D78-4DA3-A15D-FF9D00F9EE20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Dolor Crónico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AA5EFA-38E4-4102-9D1F-5931D0E3C96D}" type="parTrans" cxnId="{39DA1621-D3D7-4344-A93A-580CEB9C3B18}">
      <dgm:prSet/>
      <dgm:spPr/>
      <dgm:t>
        <a:bodyPr/>
        <a:lstStyle/>
        <a:p>
          <a:endParaRPr lang="es-PE"/>
        </a:p>
      </dgm:t>
    </dgm:pt>
    <dgm:pt modelId="{3EC1F1D9-9B14-4C43-97D5-0AD776D6F224}" type="sibTrans" cxnId="{39DA1621-D3D7-4344-A93A-580CEB9C3B18}">
      <dgm:prSet/>
      <dgm:spPr/>
      <dgm:t>
        <a:bodyPr/>
        <a:lstStyle/>
        <a:p>
          <a:endParaRPr lang="es-PE"/>
        </a:p>
      </dgm:t>
    </dgm:pt>
    <dgm:pt modelId="{26C379ED-BED0-41EC-977B-DC77012E99FD}" type="pres">
      <dgm:prSet presAssocID="{6765BB77-61E3-4F0E-8B55-8B4DFF33BB0E}" presName="Name0" presStyleCnt="0">
        <dgm:presLayoutVars>
          <dgm:resizeHandles/>
        </dgm:presLayoutVars>
      </dgm:prSet>
      <dgm:spPr/>
    </dgm:pt>
    <dgm:pt modelId="{E0845EEF-091D-4FE2-8097-DAE275EBCDDA}" type="pres">
      <dgm:prSet presAssocID="{7EB64D67-B5F0-4EAB-A3D5-CD557624606E}" presName="text" presStyleLbl="node1" presStyleIdx="0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C1425CC-6040-4277-B61C-D961D840A4A7}" type="pres">
      <dgm:prSet presAssocID="{E2FC57E8-34BF-428D-BB72-84B661C93132}" presName="space" presStyleCnt="0"/>
      <dgm:spPr/>
    </dgm:pt>
    <dgm:pt modelId="{BDB9BAAF-03E8-47AA-B7D3-C8A9D9733EF1}" type="pres">
      <dgm:prSet presAssocID="{675D7558-11B6-40AA-B7F2-7F529F3E6692}" presName="text" presStyleLbl="node1" presStyleIdx="1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A517D08-306B-41AA-B1C3-5774F2626F8C}" type="pres">
      <dgm:prSet presAssocID="{CB923CE3-FF85-48CA-9D18-4C6970FA7330}" presName="space" presStyleCnt="0"/>
      <dgm:spPr/>
    </dgm:pt>
    <dgm:pt modelId="{7210E05B-6A65-46C7-8341-D761705BD592}" type="pres">
      <dgm:prSet presAssocID="{7FF3A639-F987-4C92-A2D8-EA0960F8BA09}" presName="text" presStyleLbl="node1" presStyleIdx="2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ECDF51D-A7F2-4F19-9AE6-9FF982BD6F60}" type="pres">
      <dgm:prSet presAssocID="{C0F61363-5A1A-42C8-8924-862645FE19C2}" presName="space" presStyleCnt="0"/>
      <dgm:spPr/>
    </dgm:pt>
    <dgm:pt modelId="{F791E5CD-1B03-4785-AB2B-20AB82815A7F}" type="pres">
      <dgm:prSet presAssocID="{39D29C4D-E048-4952-823C-9EF933BB277F}" presName="text" presStyleLbl="node1" presStyleIdx="3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1EF67E4-8CB6-4FEE-805D-9C927FD17E0F}" type="pres">
      <dgm:prSet presAssocID="{090357CA-F024-44D8-BF73-A67B3D64D380}" presName="space" presStyleCnt="0"/>
      <dgm:spPr/>
    </dgm:pt>
    <dgm:pt modelId="{FB7AC9B7-7D88-4385-8F4A-17C9E8372FAB}" type="pres">
      <dgm:prSet presAssocID="{B1A67E1E-E9A3-4DAA-8D30-EF2E29EE24C8}" presName="text" presStyleLbl="node1" presStyleIdx="4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C21A1E0-DBBE-49C3-9A12-C81687424D03}" type="pres">
      <dgm:prSet presAssocID="{0218A19D-40AE-46F7-862F-F11D9F990DD6}" presName="space" presStyleCnt="0"/>
      <dgm:spPr/>
    </dgm:pt>
    <dgm:pt modelId="{5A48961A-0774-4685-B705-E84BC762BB0D}" type="pres">
      <dgm:prSet presAssocID="{0E5ADD0B-10F4-471C-A047-787EAE37D9E7}" presName="text" presStyleLbl="node1" presStyleIdx="5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7C26FF7-2C27-4DFA-80DC-E0204D9C3A66}" type="pres">
      <dgm:prSet presAssocID="{6118A8E9-0660-4139-AD56-83BA6CEF14C4}" presName="space" presStyleCnt="0"/>
      <dgm:spPr/>
    </dgm:pt>
    <dgm:pt modelId="{D109286C-7A34-4282-8C6B-8230C7C7274F}" type="pres">
      <dgm:prSet presAssocID="{0A216453-B74A-4EC1-B2B8-A0780C3FE3F3}" presName="text" presStyleLbl="node1" presStyleIdx="6" presStyleCnt="8" custScaleX="16420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621C0E3-5010-429E-ADF7-F166B7252CDA}" type="pres">
      <dgm:prSet presAssocID="{0C991F38-CDC3-45E2-9AD5-F86397B6C1FE}" presName="space" presStyleCnt="0"/>
      <dgm:spPr/>
    </dgm:pt>
    <dgm:pt modelId="{DB90E194-A80A-4FCD-8580-1F811BBD8733}" type="pres">
      <dgm:prSet presAssocID="{50EB6004-9D78-4DA3-A15D-FF9D00F9EE20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01361939-EB1E-4610-878B-D09AE32EBB51}" type="presOf" srcId="{B1A67E1E-E9A3-4DAA-8D30-EF2E29EE24C8}" destId="{FB7AC9B7-7D88-4385-8F4A-17C9E8372FAB}" srcOrd="0" destOrd="0" presId="urn:diagrams.loki3.com/VaryingWidthList+Icon"/>
    <dgm:cxn modelId="{5F0A6DA8-6A47-4433-A014-6AD633885DCD}" type="presOf" srcId="{0E5ADD0B-10F4-471C-A047-787EAE37D9E7}" destId="{5A48961A-0774-4685-B705-E84BC762BB0D}" srcOrd="0" destOrd="0" presId="urn:diagrams.loki3.com/VaryingWidthList+Icon"/>
    <dgm:cxn modelId="{B6CA5BE8-ACB6-4686-BFFA-51E5A052A65D}" type="presOf" srcId="{39D29C4D-E048-4952-823C-9EF933BB277F}" destId="{F791E5CD-1B03-4785-AB2B-20AB82815A7F}" srcOrd="0" destOrd="0" presId="urn:diagrams.loki3.com/VaryingWidthList+Icon"/>
    <dgm:cxn modelId="{417943DB-DE4E-4DAD-B2CA-5E453D6470CD}" srcId="{6765BB77-61E3-4F0E-8B55-8B4DFF33BB0E}" destId="{0E5ADD0B-10F4-471C-A047-787EAE37D9E7}" srcOrd="5" destOrd="0" parTransId="{56CC009F-B5BC-4A8C-B1EE-1816A7E93BFB}" sibTransId="{6118A8E9-0660-4139-AD56-83BA6CEF14C4}"/>
    <dgm:cxn modelId="{0036A146-640C-4594-833B-B55DB83D718A}" type="presOf" srcId="{6765BB77-61E3-4F0E-8B55-8B4DFF33BB0E}" destId="{26C379ED-BED0-41EC-977B-DC77012E99FD}" srcOrd="0" destOrd="0" presId="urn:diagrams.loki3.com/VaryingWidthList+Icon"/>
    <dgm:cxn modelId="{0086EC73-9A8C-439D-9580-2F4013F01CB8}" type="presOf" srcId="{675D7558-11B6-40AA-B7F2-7F529F3E6692}" destId="{BDB9BAAF-03E8-47AA-B7D3-C8A9D9733EF1}" srcOrd="0" destOrd="0" presId="urn:diagrams.loki3.com/VaryingWidthList+Icon"/>
    <dgm:cxn modelId="{58AFB958-B8EC-482F-9247-8695B4C30110}" srcId="{6765BB77-61E3-4F0E-8B55-8B4DFF33BB0E}" destId="{B1A67E1E-E9A3-4DAA-8D30-EF2E29EE24C8}" srcOrd="4" destOrd="0" parTransId="{907340CF-FEB4-464E-8A40-4643E3FEE062}" sibTransId="{0218A19D-40AE-46F7-862F-F11D9F990DD6}"/>
    <dgm:cxn modelId="{08B27A2B-70C6-4501-BF9D-CB29D2B8AB76}" type="presOf" srcId="{7EB64D67-B5F0-4EAB-A3D5-CD557624606E}" destId="{E0845EEF-091D-4FE2-8097-DAE275EBCDDA}" srcOrd="0" destOrd="0" presId="urn:diagrams.loki3.com/VaryingWidthList+Icon"/>
    <dgm:cxn modelId="{39DA1621-D3D7-4344-A93A-580CEB9C3B18}" srcId="{6765BB77-61E3-4F0E-8B55-8B4DFF33BB0E}" destId="{50EB6004-9D78-4DA3-A15D-FF9D00F9EE20}" srcOrd="7" destOrd="0" parTransId="{3CAA5EFA-38E4-4102-9D1F-5931D0E3C96D}" sibTransId="{3EC1F1D9-9B14-4C43-97D5-0AD776D6F224}"/>
    <dgm:cxn modelId="{A7C8CEC2-9E3D-42E7-BCAC-5583DFF21939}" srcId="{6765BB77-61E3-4F0E-8B55-8B4DFF33BB0E}" destId="{39D29C4D-E048-4952-823C-9EF933BB277F}" srcOrd="3" destOrd="0" parTransId="{493391F9-77A5-4D77-A923-815029837046}" sibTransId="{090357CA-F024-44D8-BF73-A67B3D64D380}"/>
    <dgm:cxn modelId="{53448A8C-F7CE-47C3-87FC-798DBDE1A870}" type="presOf" srcId="{0A216453-B74A-4EC1-B2B8-A0780C3FE3F3}" destId="{D109286C-7A34-4282-8C6B-8230C7C7274F}" srcOrd="0" destOrd="0" presId="urn:diagrams.loki3.com/VaryingWidthList+Icon"/>
    <dgm:cxn modelId="{ADD1EC94-8D59-4800-9DA1-708485DAA8DF}" type="presOf" srcId="{50EB6004-9D78-4DA3-A15D-FF9D00F9EE20}" destId="{DB90E194-A80A-4FCD-8580-1F811BBD8733}" srcOrd="0" destOrd="0" presId="urn:diagrams.loki3.com/VaryingWidthList+Icon"/>
    <dgm:cxn modelId="{54EA2AF4-397C-4103-B5C7-595144B6C3A4}" srcId="{6765BB77-61E3-4F0E-8B55-8B4DFF33BB0E}" destId="{7FF3A639-F987-4C92-A2D8-EA0960F8BA09}" srcOrd="2" destOrd="0" parTransId="{7F72D275-5E1C-46D7-9B77-2371EE179A2A}" sibTransId="{C0F61363-5A1A-42C8-8924-862645FE19C2}"/>
    <dgm:cxn modelId="{E981F3EF-C1F8-4424-97A8-B6DFE445DA65}" type="presOf" srcId="{7FF3A639-F987-4C92-A2D8-EA0960F8BA09}" destId="{7210E05B-6A65-46C7-8341-D761705BD592}" srcOrd="0" destOrd="0" presId="urn:diagrams.loki3.com/VaryingWidthList+Icon"/>
    <dgm:cxn modelId="{146F9892-EF4A-453D-B997-73FF29CC848E}" srcId="{6765BB77-61E3-4F0E-8B55-8B4DFF33BB0E}" destId="{0A216453-B74A-4EC1-B2B8-A0780C3FE3F3}" srcOrd="6" destOrd="0" parTransId="{609F1482-4CB0-46AA-A036-A27425D8CBD3}" sibTransId="{0C991F38-CDC3-45E2-9AD5-F86397B6C1FE}"/>
    <dgm:cxn modelId="{608764D2-416B-4ABD-93DF-1A8360CD413E}" srcId="{6765BB77-61E3-4F0E-8B55-8B4DFF33BB0E}" destId="{675D7558-11B6-40AA-B7F2-7F529F3E6692}" srcOrd="1" destOrd="0" parTransId="{ABAD4B58-1D94-4E53-9752-80506354C6BB}" sibTransId="{CB923CE3-FF85-48CA-9D18-4C6970FA7330}"/>
    <dgm:cxn modelId="{5CD83411-B740-45DF-B255-F24448546923}" srcId="{6765BB77-61E3-4F0E-8B55-8B4DFF33BB0E}" destId="{7EB64D67-B5F0-4EAB-A3D5-CD557624606E}" srcOrd="0" destOrd="0" parTransId="{87B9035F-4AAF-4AE1-92EF-4A22EA88A355}" sibTransId="{E2FC57E8-34BF-428D-BB72-84B661C93132}"/>
    <dgm:cxn modelId="{45B5BF40-A96D-49CB-A3C7-255E84CA8FA3}" type="presParOf" srcId="{26C379ED-BED0-41EC-977B-DC77012E99FD}" destId="{E0845EEF-091D-4FE2-8097-DAE275EBCDDA}" srcOrd="0" destOrd="0" presId="urn:diagrams.loki3.com/VaryingWidthList+Icon"/>
    <dgm:cxn modelId="{4DB2F20B-1D28-48F9-9CFD-AAE433262AA6}" type="presParOf" srcId="{26C379ED-BED0-41EC-977B-DC77012E99FD}" destId="{DC1425CC-6040-4277-B61C-D961D840A4A7}" srcOrd="1" destOrd="0" presId="urn:diagrams.loki3.com/VaryingWidthList+Icon"/>
    <dgm:cxn modelId="{B8996B22-4F57-4863-B94E-DC1019425864}" type="presParOf" srcId="{26C379ED-BED0-41EC-977B-DC77012E99FD}" destId="{BDB9BAAF-03E8-47AA-B7D3-C8A9D9733EF1}" srcOrd="2" destOrd="0" presId="urn:diagrams.loki3.com/VaryingWidthList+Icon"/>
    <dgm:cxn modelId="{C1108859-8930-424A-A274-DAEA2A8343D2}" type="presParOf" srcId="{26C379ED-BED0-41EC-977B-DC77012E99FD}" destId="{CA517D08-306B-41AA-B1C3-5774F2626F8C}" srcOrd="3" destOrd="0" presId="urn:diagrams.loki3.com/VaryingWidthList+Icon"/>
    <dgm:cxn modelId="{530F3672-1EE1-422B-B57A-91105A1615FD}" type="presParOf" srcId="{26C379ED-BED0-41EC-977B-DC77012E99FD}" destId="{7210E05B-6A65-46C7-8341-D761705BD592}" srcOrd="4" destOrd="0" presId="urn:diagrams.loki3.com/VaryingWidthList+Icon"/>
    <dgm:cxn modelId="{236F4AB7-DFBA-4178-BDCF-CACE4465852B}" type="presParOf" srcId="{26C379ED-BED0-41EC-977B-DC77012E99FD}" destId="{CECDF51D-A7F2-4F19-9AE6-9FF982BD6F60}" srcOrd="5" destOrd="0" presId="urn:diagrams.loki3.com/VaryingWidthList+Icon"/>
    <dgm:cxn modelId="{80DD9B4F-B563-43E5-8E35-0A4E7C182E49}" type="presParOf" srcId="{26C379ED-BED0-41EC-977B-DC77012E99FD}" destId="{F791E5CD-1B03-4785-AB2B-20AB82815A7F}" srcOrd="6" destOrd="0" presId="urn:diagrams.loki3.com/VaryingWidthList+Icon"/>
    <dgm:cxn modelId="{4C4A8B0A-483F-4DF0-AB7D-12F3644A881A}" type="presParOf" srcId="{26C379ED-BED0-41EC-977B-DC77012E99FD}" destId="{01EF67E4-8CB6-4FEE-805D-9C927FD17E0F}" srcOrd="7" destOrd="0" presId="urn:diagrams.loki3.com/VaryingWidthList+Icon"/>
    <dgm:cxn modelId="{AF81605C-2C2F-461E-A46D-8105907A97C4}" type="presParOf" srcId="{26C379ED-BED0-41EC-977B-DC77012E99FD}" destId="{FB7AC9B7-7D88-4385-8F4A-17C9E8372FAB}" srcOrd="8" destOrd="0" presId="urn:diagrams.loki3.com/VaryingWidthList+Icon"/>
    <dgm:cxn modelId="{0D24CC60-8314-4FFE-862D-009DD5305504}" type="presParOf" srcId="{26C379ED-BED0-41EC-977B-DC77012E99FD}" destId="{DC21A1E0-DBBE-49C3-9A12-C81687424D03}" srcOrd="9" destOrd="0" presId="urn:diagrams.loki3.com/VaryingWidthList+Icon"/>
    <dgm:cxn modelId="{5A004FE6-6363-445A-A33E-D94B2D99F9DC}" type="presParOf" srcId="{26C379ED-BED0-41EC-977B-DC77012E99FD}" destId="{5A48961A-0774-4685-B705-E84BC762BB0D}" srcOrd="10" destOrd="0" presId="urn:diagrams.loki3.com/VaryingWidthList+Icon"/>
    <dgm:cxn modelId="{875BEBE1-78AE-4455-A142-7810F195032E}" type="presParOf" srcId="{26C379ED-BED0-41EC-977B-DC77012E99FD}" destId="{A7C26FF7-2C27-4DFA-80DC-E0204D9C3A66}" srcOrd="11" destOrd="0" presId="urn:diagrams.loki3.com/VaryingWidthList+Icon"/>
    <dgm:cxn modelId="{46CE5988-EA12-41C6-A8E5-B028381720F3}" type="presParOf" srcId="{26C379ED-BED0-41EC-977B-DC77012E99FD}" destId="{D109286C-7A34-4282-8C6B-8230C7C7274F}" srcOrd="12" destOrd="0" presId="urn:diagrams.loki3.com/VaryingWidthList+Icon"/>
    <dgm:cxn modelId="{00031E14-2D8D-465A-BBDB-D6157DCBD405}" type="presParOf" srcId="{26C379ED-BED0-41EC-977B-DC77012E99FD}" destId="{F621C0E3-5010-429E-ADF7-F166B7252CDA}" srcOrd="13" destOrd="0" presId="urn:diagrams.loki3.com/VaryingWidthList+Icon"/>
    <dgm:cxn modelId="{BC584FBE-C378-43EE-AA70-73BC27AB9578}" type="presParOf" srcId="{26C379ED-BED0-41EC-977B-DC77012E99FD}" destId="{DB90E194-A80A-4FCD-8580-1F811BBD8733}" srcOrd="1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35D289A-23C4-4C5B-834A-5D2C6D1DEB01}" type="doc">
      <dgm:prSet loTypeId="urn:microsoft.com/office/officeart/2005/8/layout/radial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92E1CEEA-63EB-455E-9BDB-E195A4D791DA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Taquicardia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E46645-355A-4B68-A4A3-697C7B738EA0}" type="parTrans" cxnId="{E291D4BE-EF9F-41FF-A0C0-98619016F1A1}">
      <dgm:prSet/>
      <dgm:spPr>
        <a:ln w="38100">
          <a:solidFill>
            <a:srgbClr val="FF0000"/>
          </a:solidFill>
          <a:headEnd type="none" w="med" len="med"/>
          <a:tailEnd type="arrow" w="med" len="med"/>
        </a:ln>
      </dgm:spPr>
      <dgm:t>
        <a:bodyPr/>
        <a:lstStyle/>
        <a:p>
          <a:endParaRPr lang="es-PE"/>
        </a:p>
      </dgm:t>
    </dgm:pt>
    <dgm:pt modelId="{C8055D66-A6CC-4A38-BDEB-185849D8A234}" type="sibTrans" cxnId="{E291D4BE-EF9F-41FF-A0C0-98619016F1A1}">
      <dgm:prSet/>
      <dgm:spPr/>
      <dgm:t>
        <a:bodyPr/>
        <a:lstStyle/>
        <a:p>
          <a:endParaRPr lang="es-PE"/>
        </a:p>
      </dgm:t>
    </dgm:pt>
    <dgm:pt modelId="{10829245-E597-400F-881A-A0065494BBE0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Inmunosupresión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1B9250-8C06-4A03-9EC9-1C1F39C4EEA8}" type="parTrans" cxnId="{0FC7D869-7276-4283-8983-4225FDB635C0}">
      <dgm:prSet/>
      <dgm:spPr>
        <a:ln w="38100">
          <a:solidFill>
            <a:srgbClr val="FF0000"/>
          </a:solidFill>
          <a:headEnd type="none" w="med" len="med"/>
          <a:tailEnd type="arrow" w="med" len="med"/>
        </a:ln>
      </dgm:spPr>
      <dgm:t>
        <a:bodyPr/>
        <a:lstStyle/>
        <a:p>
          <a:endParaRPr lang="es-PE"/>
        </a:p>
      </dgm:t>
    </dgm:pt>
    <dgm:pt modelId="{E5EACEF5-AC7F-40D3-8676-F7A42294114F}" type="sibTrans" cxnId="{0FC7D869-7276-4283-8983-4225FDB635C0}">
      <dgm:prSet/>
      <dgm:spPr/>
      <dgm:t>
        <a:bodyPr/>
        <a:lstStyle/>
        <a:p>
          <a:endParaRPr lang="es-PE"/>
        </a:p>
      </dgm:t>
    </dgm:pt>
    <dgm:pt modelId="{5CC47ABF-6F0F-46B8-B3AB-9E0EA8FE0D62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Producción incrementada de catecolaminas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62267D-8BE9-4321-A331-7ADF12107C1A}" type="parTrans" cxnId="{A3B75E76-BCFD-40AC-A99B-5D3CF8DF1791}">
      <dgm:prSet/>
      <dgm:spPr>
        <a:ln w="38100">
          <a:solidFill>
            <a:srgbClr val="FF0000"/>
          </a:solidFill>
          <a:headEnd type="none" w="med" len="med"/>
          <a:tailEnd type="arrow" w="med" len="med"/>
        </a:ln>
      </dgm:spPr>
      <dgm:t>
        <a:bodyPr/>
        <a:lstStyle/>
        <a:p>
          <a:endParaRPr lang="es-PE"/>
        </a:p>
      </dgm:t>
    </dgm:pt>
    <dgm:pt modelId="{596E6E9C-B6E6-4E91-877B-A54407784580}" type="sibTrans" cxnId="{A3B75E76-BCFD-40AC-A99B-5D3CF8DF1791}">
      <dgm:prSet/>
      <dgm:spPr/>
      <dgm:t>
        <a:bodyPr/>
        <a:lstStyle/>
        <a:p>
          <a:endParaRPr lang="es-PE"/>
        </a:p>
      </dgm:t>
    </dgm:pt>
    <dgm:pt modelId="{E42B0248-A254-49C5-BA14-89EAB5CCC861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Consumo incrementado de oxígeno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810D5F-ECA2-44C6-9EAB-96067697C21C}" type="parTrans" cxnId="{75FE1884-F12A-4A41-B53C-CFC3F459B401}">
      <dgm:prSet/>
      <dgm:spPr>
        <a:ln w="38100">
          <a:solidFill>
            <a:srgbClr val="FF0000"/>
          </a:solidFill>
          <a:headEnd type="none" w="med" len="med"/>
          <a:tailEnd type="arrow" w="med" len="med"/>
        </a:ln>
      </dgm:spPr>
      <dgm:t>
        <a:bodyPr/>
        <a:lstStyle/>
        <a:p>
          <a:endParaRPr lang="es-PE"/>
        </a:p>
      </dgm:t>
    </dgm:pt>
    <dgm:pt modelId="{41E11D9A-37E0-4C0F-A133-3531DA3F6C58}" type="sibTrans" cxnId="{75FE1884-F12A-4A41-B53C-CFC3F459B401}">
      <dgm:prSet/>
      <dgm:spPr/>
      <dgm:t>
        <a:bodyPr/>
        <a:lstStyle/>
        <a:p>
          <a:endParaRPr lang="es-PE"/>
        </a:p>
      </dgm:t>
    </dgm:pt>
    <dgm:pt modelId="{675DCED8-8689-4073-AA40-11552253EAEF}" type="pres">
      <dgm:prSet presAssocID="{A35D289A-23C4-4C5B-834A-5D2C6D1DEB0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5455CE19-911B-4A13-95A3-783E3880EBDE}" type="pres">
      <dgm:prSet presAssocID="{A35D289A-23C4-4C5B-834A-5D2C6D1DEB01}" presName="cycle" presStyleCnt="0"/>
      <dgm:spPr/>
    </dgm:pt>
    <dgm:pt modelId="{F9FD8281-6927-47AE-87AD-2F02FFE21E8E}" type="pres">
      <dgm:prSet presAssocID="{A35D289A-23C4-4C5B-834A-5D2C6D1DEB01}" presName="centerShape" presStyleCnt="0"/>
      <dgm:spPr/>
    </dgm:pt>
    <dgm:pt modelId="{4B4B93E4-F923-483B-9684-6E4E9C6FFB40}" type="pres">
      <dgm:prSet presAssocID="{A35D289A-23C4-4C5B-834A-5D2C6D1DEB01}" presName="connSite" presStyleLbl="node1" presStyleIdx="0" presStyleCnt="5"/>
      <dgm:spPr/>
    </dgm:pt>
    <dgm:pt modelId="{85AB8EF5-2CB0-4F3B-88DD-32DDF96A6164}" type="pres">
      <dgm:prSet presAssocID="{A35D289A-23C4-4C5B-834A-5D2C6D1DEB01}" presName="visible" presStyleLbl="node1" presStyleIdx="0" presStyleCnt="5" custScaleX="137456" custScaleY="137440" custLinFactNeighborX="60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4DA16813-4822-4BC2-BFA7-45359243E882}" type="pres">
      <dgm:prSet presAssocID="{1CE46645-355A-4B68-A4A3-697C7B738EA0}" presName="Name25" presStyleLbl="parChTrans1D1" presStyleIdx="0" presStyleCnt="4"/>
      <dgm:spPr/>
      <dgm:t>
        <a:bodyPr/>
        <a:lstStyle/>
        <a:p>
          <a:endParaRPr lang="es-PE"/>
        </a:p>
      </dgm:t>
    </dgm:pt>
    <dgm:pt modelId="{1578C346-2692-4A67-9FBB-2837CC7888A0}" type="pres">
      <dgm:prSet presAssocID="{92E1CEEA-63EB-455E-9BDB-E195A4D791DA}" presName="node" presStyleCnt="0"/>
      <dgm:spPr/>
    </dgm:pt>
    <dgm:pt modelId="{C65BA307-664E-41F4-AA5F-5FEB52748708}" type="pres">
      <dgm:prSet presAssocID="{92E1CEEA-63EB-455E-9BDB-E195A4D791DA}" presName="parentNode" presStyleLbl="node1" presStyleIdx="1" presStyleCnt="5" custScaleX="178465" custLinFactNeighborX="6226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D2BF992-80DB-42AD-AEE1-CEB899241711}" type="pres">
      <dgm:prSet presAssocID="{92E1CEEA-63EB-455E-9BDB-E195A4D791D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F019074-6921-41D1-B5E5-48019451DFDA}" type="pres">
      <dgm:prSet presAssocID="{2A1B9250-8C06-4A03-9EC9-1C1F39C4EEA8}" presName="Name25" presStyleLbl="parChTrans1D1" presStyleIdx="1" presStyleCnt="4"/>
      <dgm:spPr/>
      <dgm:t>
        <a:bodyPr/>
        <a:lstStyle/>
        <a:p>
          <a:endParaRPr lang="es-PE"/>
        </a:p>
      </dgm:t>
    </dgm:pt>
    <dgm:pt modelId="{291DD7A1-4BC9-4570-B756-D7F07786DBA8}" type="pres">
      <dgm:prSet presAssocID="{10829245-E597-400F-881A-A0065494BBE0}" presName="node" presStyleCnt="0"/>
      <dgm:spPr/>
    </dgm:pt>
    <dgm:pt modelId="{121AE202-67DA-4C41-9398-C58AEF0FE250}" type="pres">
      <dgm:prSet presAssocID="{10829245-E597-400F-881A-A0065494BBE0}" presName="parentNode" presStyleLbl="node1" presStyleIdx="2" presStyleCnt="5" custScaleX="178465" custLinFactNeighborX="6226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17B6DF-5E85-4DCE-9C36-B53124236888}" type="pres">
      <dgm:prSet presAssocID="{10829245-E597-400F-881A-A0065494BBE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6002003-DD8C-42A8-9E07-513329FA59C0}" type="pres">
      <dgm:prSet presAssocID="{4762267D-8BE9-4321-A331-7ADF12107C1A}" presName="Name25" presStyleLbl="parChTrans1D1" presStyleIdx="2" presStyleCnt="4"/>
      <dgm:spPr/>
      <dgm:t>
        <a:bodyPr/>
        <a:lstStyle/>
        <a:p>
          <a:endParaRPr lang="es-PE"/>
        </a:p>
      </dgm:t>
    </dgm:pt>
    <dgm:pt modelId="{923D1E6B-C09C-43CA-B7B0-F4FE34A73C21}" type="pres">
      <dgm:prSet presAssocID="{5CC47ABF-6F0F-46B8-B3AB-9E0EA8FE0D62}" presName="node" presStyleCnt="0"/>
      <dgm:spPr/>
    </dgm:pt>
    <dgm:pt modelId="{12BDA246-B61C-46F3-A87F-730F250877D6}" type="pres">
      <dgm:prSet presAssocID="{5CC47ABF-6F0F-46B8-B3AB-9E0EA8FE0D62}" presName="parentNode" presStyleLbl="node1" presStyleIdx="3" presStyleCnt="5" custScaleX="178465" custLinFactNeighborX="6226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78841A6-1E25-4FDD-9920-6F58DB774495}" type="pres">
      <dgm:prSet presAssocID="{5CC47ABF-6F0F-46B8-B3AB-9E0EA8FE0D6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AEBBD66-C807-483A-BA02-2B3F118CDDA5}" type="pres">
      <dgm:prSet presAssocID="{74810D5F-ECA2-44C6-9EAB-96067697C21C}" presName="Name25" presStyleLbl="parChTrans1D1" presStyleIdx="3" presStyleCnt="4"/>
      <dgm:spPr/>
      <dgm:t>
        <a:bodyPr/>
        <a:lstStyle/>
        <a:p>
          <a:endParaRPr lang="es-PE"/>
        </a:p>
      </dgm:t>
    </dgm:pt>
    <dgm:pt modelId="{B535C251-AA86-4CB2-B397-6E5EE0BF43D6}" type="pres">
      <dgm:prSet presAssocID="{E42B0248-A254-49C5-BA14-89EAB5CCC861}" presName="node" presStyleCnt="0"/>
      <dgm:spPr/>
    </dgm:pt>
    <dgm:pt modelId="{A9620689-38AF-4084-8A7A-E56A309E4E4A}" type="pres">
      <dgm:prSet presAssocID="{E42B0248-A254-49C5-BA14-89EAB5CCC861}" presName="parentNode" presStyleLbl="node1" presStyleIdx="4" presStyleCnt="5" custScaleX="178465" custLinFactNeighborX="62264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4001522-07A2-4C9F-87CC-96BCCB0C8BF0}" type="pres">
      <dgm:prSet presAssocID="{E42B0248-A254-49C5-BA14-89EAB5CCC861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291D4BE-EF9F-41FF-A0C0-98619016F1A1}" srcId="{A35D289A-23C4-4C5B-834A-5D2C6D1DEB01}" destId="{92E1CEEA-63EB-455E-9BDB-E195A4D791DA}" srcOrd="0" destOrd="0" parTransId="{1CE46645-355A-4B68-A4A3-697C7B738EA0}" sibTransId="{C8055D66-A6CC-4A38-BDEB-185849D8A234}"/>
    <dgm:cxn modelId="{A3B75E76-BCFD-40AC-A99B-5D3CF8DF1791}" srcId="{A35D289A-23C4-4C5B-834A-5D2C6D1DEB01}" destId="{5CC47ABF-6F0F-46B8-B3AB-9E0EA8FE0D62}" srcOrd="2" destOrd="0" parTransId="{4762267D-8BE9-4321-A331-7ADF12107C1A}" sibTransId="{596E6E9C-B6E6-4E91-877B-A54407784580}"/>
    <dgm:cxn modelId="{0FC7D869-7276-4283-8983-4225FDB635C0}" srcId="{A35D289A-23C4-4C5B-834A-5D2C6D1DEB01}" destId="{10829245-E597-400F-881A-A0065494BBE0}" srcOrd="1" destOrd="0" parTransId="{2A1B9250-8C06-4A03-9EC9-1C1F39C4EEA8}" sibTransId="{E5EACEF5-AC7F-40D3-8676-F7A42294114F}"/>
    <dgm:cxn modelId="{4FD7B7EC-8684-4922-916E-CBECE97DB828}" type="presOf" srcId="{2A1B9250-8C06-4A03-9EC9-1C1F39C4EEA8}" destId="{7F019074-6921-41D1-B5E5-48019451DFDA}" srcOrd="0" destOrd="0" presId="urn:microsoft.com/office/officeart/2005/8/layout/radial2"/>
    <dgm:cxn modelId="{93DBEADE-C63E-4534-8BD4-E19CC8F7A9E8}" type="presOf" srcId="{E42B0248-A254-49C5-BA14-89EAB5CCC861}" destId="{A9620689-38AF-4084-8A7A-E56A309E4E4A}" srcOrd="0" destOrd="0" presId="urn:microsoft.com/office/officeart/2005/8/layout/radial2"/>
    <dgm:cxn modelId="{79A19CDC-EF51-4AB0-AEC1-3E825739EC2A}" type="presOf" srcId="{10829245-E597-400F-881A-A0065494BBE0}" destId="{121AE202-67DA-4C41-9398-C58AEF0FE250}" srcOrd="0" destOrd="0" presId="urn:microsoft.com/office/officeart/2005/8/layout/radial2"/>
    <dgm:cxn modelId="{FACC9D35-CB94-417A-82D7-6C4B787EBB33}" type="presOf" srcId="{4762267D-8BE9-4321-A331-7ADF12107C1A}" destId="{B6002003-DD8C-42A8-9E07-513329FA59C0}" srcOrd="0" destOrd="0" presId="urn:microsoft.com/office/officeart/2005/8/layout/radial2"/>
    <dgm:cxn modelId="{7AC8CDD8-4AB7-4ADF-BF1A-111E2E98DE82}" type="presOf" srcId="{1CE46645-355A-4B68-A4A3-697C7B738EA0}" destId="{4DA16813-4822-4BC2-BFA7-45359243E882}" srcOrd="0" destOrd="0" presId="urn:microsoft.com/office/officeart/2005/8/layout/radial2"/>
    <dgm:cxn modelId="{A676861A-AC4F-4E65-BEC1-392EA3DBBA4A}" type="presOf" srcId="{5CC47ABF-6F0F-46B8-B3AB-9E0EA8FE0D62}" destId="{12BDA246-B61C-46F3-A87F-730F250877D6}" srcOrd="0" destOrd="0" presId="urn:microsoft.com/office/officeart/2005/8/layout/radial2"/>
    <dgm:cxn modelId="{574301C8-87DB-411C-B212-17AF8DA7E115}" type="presOf" srcId="{74810D5F-ECA2-44C6-9EAB-96067697C21C}" destId="{3AEBBD66-C807-483A-BA02-2B3F118CDDA5}" srcOrd="0" destOrd="0" presId="urn:microsoft.com/office/officeart/2005/8/layout/radial2"/>
    <dgm:cxn modelId="{22E38F98-F709-446C-AEC2-70CD2CFC9825}" type="presOf" srcId="{A35D289A-23C4-4C5B-834A-5D2C6D1DEB01}" destId="{675DCED8-8689-4073-AA40-11552253EAEF}" srcOrd="0" destOrd="0" presId="urn:microsoft.com/office/officeart/2005/8/layout/radial2"/>
    <dgm:cxn modelId="{75FE1884-F12A-4A41-B53C-CFC3F459B401}" srcId="{A35D289A-23C4-4C5B-834A-5D2C6D1DEB01}" destId="{E42B0248-A254-49C5-BA14-89EAB5CCC861}" srcOrd="3" destOrd="0" parTransId="{74810D5F-ECA2-44C6-9EAB-96067697C21C}" sibTransId="{41E11D9A-37E0-4C0F-A133-3531DA3F6C58}"/>
    <dgm:cxn modelId="{A9C14DFF-3F01-4A28-B6CB-131AFA177615}" type="presOf" srcId="{92E1CEEA-63EB-455E-9BDB-E195A4D791DA}" destId="{C65BA307-664E-41F4-AA5F-5FEB52748708}" srcOrd="0" destOrd="0" presId="urn:microsoft.com/office/officeart/2005/8/layout/radial2"/>
    <dgm:cxn modelId="{FBF1BAB0-E20C-4C08-A14C-FBCC0BAF8834}" type="presParOf" srcId="{675DCED8-8689-4073-AA40-11552253EAEF}" destId="{5455CE19-911B-4A13-95A3-783E3880EBDE}" srcOrd="0" destOrd="0" presId="urn:microsoft.com/office/officeart/2005/8/layout/radial2"/>
    <dgm:cxn modelId="{1061F39E-2F60-45C3-9717-800E954940B6}" type="presParOf" srcId="{5455CE19-911B-4A13-95A3-783E3880EBDE}" destId="{F9FD8281-6927-47AE-87AD-2F02FFE21E8E}" srcOrd="0" destOrd="0" presId="urn:microsoft.com/office/officeart/2005/8/layout/radial2"/>
    <dgm:cxn modelId="{733A8173-93CE-45DB-8A40-FE0CE94EC1E9}" type="presParOf" srcId="{F9FD8281-6927-47AE-87AD-2F02FFE21E8E}" destId="{4B4B93E4-F923-483B-9684-6E4E9C6FFB40}" srcOrd="0" destOrd="0" presId="urn:microsoft.com/office/officeart/2005/8/layout/radial2"/>
    <dgm:cxn modelId="{06A041D1-5EAD-4EA9-AEA4-66158DE87A34}" type="presParOf" srcId="{F9FD8281-6927-47AE-87AD-2F02FFE21E8E}" destId="{85AB8EF5-2CB0-4F3B-88DD-32DDF96A6164}" srcOrd="1" destOrd="0" presId="urn:microsoft.com/office/officeart/2005/8/layout/radial2"/>
    <dgm:cxn modelId="{762E4815-5EF2-409E-9F78-41ED33E50C5F}" type="presParOf" srcId="{5455CE19-911B-4A13-95A3-783E3880EBDE}" destId="{4DA16813-4822-4BC2-BFA7-45359243E882}" srcOrd="1" destOrd="0" presId="urn:microsoft.com/office/officeart/2005/8/layout/radial2"/>
    <dgm:cxn modelId="{1950C9DF-699E-4D3A-9A8E-D25A96C01ED0}" type="presParOf" srcId="{5455CE19-911B-4A13-95A3-783E3880EBDE}" destId="{1578C346-2692-4A67-9FBB-2837CC7888A0}" srcOrd="2" destOrd="0" presId="urn:microsoft.com/office/officeart/2005/8/layout/radial2"/>
    <dgm:cxn modelId="{54EC7DF3-FD57-4F87-866B-BD404207C9E7}" type="presParOf" srcId="{1578C346-2692-4A67-9FBB-2837CC7888A0}" destId="{C65BA307-664E-41F4-AA5F-5FEB52748708}" srcOrd="0" destOrd="0" presId="urn:microsoft.com/office/officeart/2005/8/layout/radial2"/>
    <dgm:cxn modelId="{ADC79887-F22B-46DB-AF36-8072EAABC8C7}" type="presParOf" srcId="{1578C346-2692-4A67-9FBB-2837CC7888A0}" destId="{DD2BF992-80DB-42AD-AEE1-CEB899241711}" srcOrd="1" destOrd="0" presId="urn:microsoft.com/office/officeart/2005/8/layout/radial2"/>
    <dgm:cxn modelId="{5D4BDF30-162E-4248-AF0E-61710F1BCA39}" type="presParOf" srcId="{5455CE19-911B-4A13-95A3-783E3880EBDE}" destId="{7F019074-6921-41D1-B5E5-48019451DFDA}" srcOrd="3" destOrd="0" presId="urn:microsoft.com/office/officeart/2005/8/layout/radial2"/>
    <dgm:cxn modelId="{F1748A03-C829-4C07-BDB2-79C209C0E340}" type="presParOf" srcId="{5455CE19-911B-4A13-95A3-783E3880EBDE}" destId="{291DD7A1-4BC9-4570-B756-D7F07786DBA8}" srcOrd="4" destOrd="0" presId="urn:microsoft.com/office/officeart/2005/8/layout/radial2"/>
    <dgm:cxn modelId="{2D5AAB42-2659-4D41-92AF-AA87F84C4F93}" type="presParOf" srcId="{291DD7A1-4BC9-4570-B756-D7F07786DBA8}" destId="{121AE202-67DA-4C41-9398-C58AEF0FE250}" srcOrd="0" destOrd="0" presId="urn:microsoft.com/office/officeart/2005/8/layout/radial2"/>
    <dgm:cxn modelId="{0C71A564-3264-473C-8BE8-E2BEC9DE645D}" type="presParOf" srcId="{291DD7A1-4BC9-4570-B756-D7F07786DBA8}" destId="{0517B6DF-5E85-4DCE-9C36-B53124236888}" srcOrd="1" destOrd="0" presId="urn:microsoft.com/office/officeart/2005/8/layout/radial2"/>
    <dgm:cxn modelId="{A2F0D366-E33E-460B-A98F-8CCFEC7B61C3}" type="presParOf" srcId="{5455CE19-911B-4A13-95A3-783E3880EBDE}" destId="{B6002003-DD8C-42A8-9E07-513329FA59C0}" srcOrd="5" destOrd="0" presId="urn:microsoft.com/office/officeart/2005/8/layout/radial2"/>
    <dgm:cxn modelId="{72A8DD7E-1A39-46A2-84AD-C1D5D66CC60E}" type="presParOf" srcId="{5455CE19-911B-4A13-95A3-783E3880EBDE}" destId="{923D1E6B-C09C-43CA-B7B0-F4FE34A73C21}" srcOrd="6" destOrd="0" presId="urn:microsoft.com/office/officeart/2005/8/layout/radial2"/>
    <dgm:cxn modelId="{8DD0D568-4619-4093-B4A1-DC2116879B11}" type="presParOf" srcId="{923D1E6B-C09C-43CA-B7B0-F4FE34A73C21}" destId="{12BDA246-B61C-46F3-A87F-730F250877D6}" srcOrd="0" destOrd="0" presId="urn:microsoft.com/office/officeart/2005/8/layout/radial2"/>
    <dgm:cxn modelId="{BB06C156-5BF9-4B1C-85AD-9F5429C81B24}" type="presParOf" srcId="{923D1E6B-C09C-43CA-B7B0-F4FE34A73C21}" destId="{478841A6-1E25-4FDD-9920-6F58DB774495}" srcOrd="1" destOrd="0" presId="urn:microsoft.com/office/officeart/2005/8/layout/radial2"/>
    <dgm:cxn modelId="{CBEBF421-8B54-45F2-ACAE-C9D14AD571D0}" type="presParOf" srcId="{5455CE19-911B-4A13-95A3-783E3880EBDE}" destId="{3AEBBD66-C807-483A-BA02-2B3F118CDDA5}" srcOrd="7" destOrd="0" presId="urn:microsoft.com/office/officeart/2005/8/layout/radial2"/>
    <dgm:cxn modelId="{617A96B1-4DCB-43A0-BE65-0CB4A80EFC3C}" type="presParOf" srcId="{5455CE19-911B-4A13-95A3-783E3880EBDE}" destId="{B535C251-AA86-4CB2-B397-6E5EE0BF43D6}" srcOrd="8" destOrd="0" presId="urn:microsoft.com/office/officeart/2005/8/layout/radial2"/>
    <dgm:cxn modelId="{9629DE2E-AEE7-4F3E-85EE-45ED2D84DBB2}" type="presParOf" srcId="{B535C251-AA86-4CB2-B397-6E5EE0BF43D6}" destId="{A9620689-38AF-4084-8A7A-E56A309E4E4A}" srcOrd="0" destOrd="0" presId="urn:microsoft.com/office/officeart/2005/8/layout/radial2"/>
    <dgm:cxn modelId="{B6AD3260-21E9-411D-A8EC-2030B3DCEB88}" type="presParOf" srcId="{B535C251-AA86-4CB2-B397-6E5EE0BF43D6}" destId="{44001522-07A2-4C9F-87CC-96BCCB0C8BF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F77E417-0C56-411D-921F-41628802ED6A}" type="doc">
      <dgm:prSet loTypeId="urn:microsoft.com/office/officeart/2005/8/layout/radial3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A5CB169B-7C84-4CCA-9235-6217BA621602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MANEJO INICIAL NO FARMACOLÓGICO DEL DOLOR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821036-4332-40FF-8689-79DC697CFC38}" type="parTrans" cxnId="{08498F7D-1B43-455A-BAE4-499241E2A786}">
      <dgm:prSet/>
      <dgm:spPr/>
      <dgm:t>
        <a:bodyPr/>
        <a:lstStyle/>
        <a:p>
          <a:endParaRPr lang="es-PE"/>
        </a:p>
      </dgm:t>
    </dgm:pt>
    <dgm:pt modelId="{ACFCE18F-F7BF-43B2-A248-B5C67C06393E}" type="sibTrans" cxnId="{08498F7D-1B43-455A-BAE4-499241E2A786}">
      <dgm:prSet/>
      <dgm:spPr/>
      <dgm:t>
        <a:bodyPr/>
        <a:lstStyle/>
        <a:p>
          <a:endParaRPr lang="es-PE"/>
        </a:p>
      </dgm:t>
    </dgm:pt>
    <dgm:pt modelId="{F2694DB3-D4C6-431C-A28E-95B1B1BB046D}">
      <dgm:prSet phldrT="[Texto]"/>
      <dgm:spPr/>
      <dgm:t>
        <a:bodyPr/>
        <a:lstStyle/>
        <a:p>
          <a:r>
            <a:rPr lang="es-P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Posición adecuada del paciente</a:t>
          </a:r>
          <a:endParaRPr lang="es-P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0B6931-42F1-482F-8436-15B811FFBE7D}" type="parTrans" cxnId="{6591784B-8C26-4FFB-B735-F7D96F4FB2B8}">
      <dgm:prSet/>
      <dgm:spPr/>
      <dgm:t>
        <a:bodyPr/>
        <a:lstStyle/>
        <a:p>
          <a:endParaRPr lang="es-PE"/>
        </a:p>
      </dgm:t>
    </dgm:pt>
    <dgm:pt modelId="{EB32F8F7-84E2-422F-A9D2-3FA06AAA809E}" type="sibTrans" cxnId="{6591784B-8C26-4FFB-B735-F7D96F4FB2B8}">
      <dgm:prSet/>
      <dgm:spPr/>
      <dgm:t>
        <a:bodyPr/>
        <a:lstStyle/>
        <a:p>
          <a:endParaRPr lang="es-PE"/>
        </a:p>
      </dgm:t>
    </dgm:pt>
    <dgm:pt modelId="{068DDA22-1B2B-46F5-92E4-7649FFA4F841}">
      <dgm:prSet phldrT="[Texto]"/>
      <dgm:spPr/>
      <dgm:t>
        <a:bodyPr/>
        <a:lstStyle/>
        <a:p>
          <a:r>
            <a:rPr lang="es-P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Estabilización de las fracturas</a:t>
          </a:r>
          <a:endParaRPr lang="es-P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62B147-7CCD-4C88-88CB-B522BE76FBF6}" type="parTrans" cxnId="{00200F45-575D-45B4-A2D4-0579EBBE4F21}">
      <dgm:prSet/>
      <dgm:spPr/>
      <dgm:t>
        <a:bodyPr/>
        <a:lstStyle/>
        <a:p>
          <a:endParaRPr lang="es-PE"/>
        </a:p>
      </dgm:t>
    </dgm:pt>
    <dgm:pt modelId="{5DDDDF69-E81D-4822-B0CE-26F427EAEBB7}" type="sibTrans" cxnId="{00200F45-575D-45B4-A2D4-0579EBBE4F21}">
      <dgm:prSet/>
      <dgm:spPr/>
      <dgm:t>
        <a:bodyPr/>
        <a:lstStyle/>
        <a:p>
          <a:endParaRPr lang="es-PE"/>
        </a:p>
      </dgm:t>
    </dgm:pt>
    <dgm:pt modelId="{D9C696BA-5A29-447F-A70E-782276746A26}">
      <dgm:prSet phldrT="[Texto]"/>
      <dgm:spPr/>
      <dgm:t>
        <a:bodyPr/>
        <a:lstStyle/>
        <a:p>
          <a:r>
            <a:rPr lang="es-P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Utilización de terapia con calor o frío</a:t>
          </a:r>
          <a:endParaRPr lang="es-P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848FB-4DD7-439E-BEE6-3B4B88D44F71}" type="parTrans" cxnId="{6D9B6343-FF7B-4BF9-93AA-EB769C19B4E9}">
      <dgm:prSet/>
      <dgm:spPr/>
      <dgm:t>
        <a:bodyPr/>
        <a:lstStyle/>
        <a:p>
          <a:endParaRPr lang="es-PE"/>
        </a:p>
      </dgm:t>
    </dgm:pt>
    <dgm:pt modelId="{C359F6E4-7F54-40B2-9022-4BC2C864E8B8}" type="sibTrans" cxnId="{6D9B6343-FF7B-4BF9-93AA-EB769C19B4E9}">
      <dgm:prSet/>
      <dgm:spPr/>
      <dgm:t>
        <a:bodyPr/>
        <a:lstStyle/>
        <a:p>
          <a:endParaRPr lang="es-PE"/>
        </a:p>
      </dgm:t>
    </dgm:pt>
    <dgm:pt modelId="{D464B7F7-DCB3-41A3-BF89-F0DD5DCB396E}">
      <dgm:prSet phldrT="[Texto]"/>
      <dgm:spPr/>
      <dgm:t>
        <a:bodyPr/>
        <a:lstStyle/>
        <a:p>
          <a:r>
            <a:rPr lang="es-PE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Anestesia regional</a:t>
          </a:r>
          <a:endParaRPr lang="es-PE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457F6B-E9C9-4E39-BD0E-7545E2F81CA1}" type="parTrans" cxnId="{5FBA34EC-F507-47D0-9114-9A6603101E48}">
      <dgm:prSet/>
      <dgm:spPr/>
      <dgm:t>
        <a:bodyPr/>
        <a:lstStyle/>
        <a:p>
          <a:endParaRPr lang="es-PE"/>
        </a:p>
      </dgm:t>
    </dgm:pt>
    <dgm:pt modelId="{D0496562-395E-4495-A712-1997A68FE3E9}" type="sibTrans" cxnId="{5FBA34EC-F507-47D0-9114-9A6603101E48}">
      <dgm:prSet/>
      <dgm:spPr/>
      <dgm:t>
        <a:bodyPr/>
        <a:lstStyle/>
        <a:p>
          <a:endParaRPr lang="es-PE"/>
        </a:p>
      </dgm:t>
    </dgm:pt>
    <dgm:pt modelId="{1B3B3311-2BEE-437D-B388-D15E357DEDC4}" type="pres">
      <dgm:prSet presAssocID="{6F77E417-0C56-411D-921F-41628802ED6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B654465-D8A3-4D1C-81D3-E9FC2B9E9A0A}" type="pres">
      <dgm:prSet presAssocID="{6F77E417-0C56-411D-921F-41628802ED6A}" presName="radial" presStyleCnt="0">
        <dgm:presLayoutVars>
          <dgm:animLvl val="ctr"/>
        </dgm:presLayoutVars>
      </dgm:prSet>
      <dgm:spPr/>
    </dgm:pt>
    <dgm:pt modelId="{61D2DE73-B8A1-4D27-B3E5-4FB713129880}" type="pres">
      <dgm:prSet presAssocID="{A5CB169B-7C84-4CCA-9235-6217BA621602}" presName="centerShape" presStyleLbl="vennNode1" presStyleIdx="0" presStyleCnt="5"/>
      <dgm:spPr/>
      <dgm:t>
        <a:bodyPr/>
        <a:lstStyle/>
        <a:p>
          <a:endParaRPr lang="es-PE"/>
        </a:p>
      </dgm:t>
    </dgm:pt>
    <dgm:pt modelId="{49192974-9792-4ED5-B8CA-9621E867B186}" type="pres">
      <dgm:prSet presAssocID="{F2694DB3-D4C6-431C-A28E-95B1B1BB046D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42592D9-55DD-4C0F-8B54-90EC51D1B6CA}" type="pres">
      <dgm:prSet presAssocID="{068DDA22-1B2B-46F5-92E4-7649FFA4F84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C022F03-A031-410F-83FD-8EE556E68169}" type="pres">
      <dgm:prSet presAssocID="{D9C696BA-5A29-447F-A70E-782276746A26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BA969BC-3865-4CE5-9645-A9B7EE992CB6}" type="pres">
      <dgm:prSet presAssocID="{D464B7F7-DCB3-41A3-BF89-F0DD5DCB396E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6D9B6343-FF7B-4BF9-93AA-EB769C19B4E9}" srcId="{A5CB169B-7C84-4CCA-9235-6217BA621602}" destId="{D9C696BA-5A29-447F-A70E-782276746A26}" srcOrd="2" destOrd="0" parTransId="{882848FB-4DD7-439E-BEE6-3B4B88D44F71}" sibTransId="{C359F6E4-7F54-40B2-9022-4BC2C864E8B8}"/>
    <dgm:cxn modelId="{5FBA34EC-F507-47D0-9114-9A6603101E48}" srcId="{A5CB169B-7C84-4CCA-9235-6217BA621602}" destId="{D464B7F7-DCB3-41A3-BF89-F0DD5DCB396E}" srcOrd="3" destOrd="0" parTransId="{C2457F6B-E9C9-4E39-BD0E-7545E2F81CA1}" sibTransId="{D0496562-395E-4495-A712-1997A68FE3E9}"/>
    <dgm:cxn modelId="{08498F7D-1B43-455A-BAE4-499241E2A786}" srcId="{6F77E417-0C56-411D-921F-41628802ED6A}" destId="{A5CB169B-7C84-4CCA-9235-6217BA621602}" srcOrd="0" destOrd="0" parTransId="{86821036-4332-40FF-8689-79DC697CFC38}" sibTransId="{ACFCE18F-F7BF-43B2-A248-B5C67C06393E}"/>
    <dgm:cxn modelId="{9103C3ED-4BD3-4DF2-BD11-B13E88F1A281}" type="presOf" srcId="{068DDA22-1B2B-46F5-92E4-7649FFA4F841}" destId="{542592D9-55DD-4C0F-8B54-90EC51D1B6CA}" srcOrd="0" destOrd="0" presId="urn:microsoft.com/office/officeart/2005/8/layout/radial3"/>
    <dgm:cxn modelId="{2B501C28-B93A-40BD-9123-34EC3916A4FC}" type="presOf" srcId="{A5CB169B-7C84-4CCA-9235-6217BA621602}" destId="{61D2DE73-B8A1-4D27-B3E5-4FB713129880}" srcOrd="0" destOrd="0" presId="urn:microsoft.com/office/officeart/2005/8/layout/radial3"/>
    <dgm:cxn modelId="{CDD3233D-71C4-47A8-A5A2-F88DB35F4D56}" type="presOf" srcId="{D464B7F7-DCB3-41A3-BF89-F0DD5DCB396E}" destId="{EBA969BC-3865-4CE5-9645-A9B7EE992CB6}" srcOrd="0" destOrd="0" presId="urn:microsoft.com/office/officeart/2005/8/layout/radial3"/>
    <dgm:cxn modelId="{00200F45-575D-45B4-A2D4-0579EBBE4F21}" srcId="{A5CB169B-7C84-4CCA-9235-6217BA621602}" destId="{068DDA22-1B2B-46F5-92E4-7649FFA4F841}" srcOrd="1" destOrd="0" parTransId="{6D62B147-7CCD-4C88-88CB-B522BE76FBF6}" sibTransId="{5DDDDF69-E81D-4822-B0CE-26F427EAEBB7}"/>
    <dgm:cxn modelId="{399FE292-D70F-42A0-9B19-2782EBA4A324}" type="presOf" srcId="{6F77E417-0C56-411D-921F-41628802ED6A}" destId="{1B3B3311-2BEE-437D-B388-D15E357DEDC4}" srcOrd="0" destOrd="0" presId="urn:microsoft.com/office/officeart/2005/8/layout/radial3"/>
    <dgm:cxn modelId="{6591784B-8C26-4FFB-B735-F7D96F4FB2B8}" srcId="{A5CB169B-7C84-4CCA-9235-6217BA621602}" destId="{F2694DB3-D4C6-431C-A28E-95B1B1BB046D}" srcOrd="0" destOrd="0" parTransId="{200B6931-42F1-482F-8436-15B811FFBE7D}" sibTransId="{EB32F8F7-84E2-422F-A9D2-3FA06AAA809E}"/>
    <dgm:cxn modelId="{07639285-10FE-4A5A-B5C3-100724F9FC90}" type="presOf" srcId="{D9C696BA-5A29-447F-A70E-782276746A26}" destId="{AC022F03-A031-410F-83FD-8EE556E68169}" srcOrd="0" destOrd="0" presId="urn:microsoft.com/office/officeart/2005/8/layout/radial3"/>
    <dgm:cxn modelId="{CE8A8AF9-4E66-4886-8509-745AA29C25C3}" type="presOf" srcId="{F2694DB3-D4C6-431C-A28E-95B1B1BB046D}" destId="{49192974-9792-4ED5-B8CA-9621E867B186}" srcOrd="0" destOrd="0" presId="urn:microsoft.com/office/officeart/2005/8/layout/radial3"/>
    <dgm:cxn modelId="{30ADEFF5-1524-457D-A096-3304B55271D5}" type="presParOf" srcId="{1B3B3311-2BEE-437D-B388-D15E357DEDC4}" destId="{DB654465-D8A3-4D1C-81D3-E9FC2B9E9A0A}" srcOrd="0" destOrd="0" presId="urn:microsoft.com/office/officeart/2005/8/layout/radial3"/>
    <dgm:cxn modelId="{6F5A0522-419D-463A-9903-F22AE99FDBEE}" type="presParOf" srcId="{DB654465-D8A3-4D1C-81D3-E9FC2B9E9A0A}" destId="{61D2DE73-B8A1-4D27-B3E5-4FB713129880}" srcOrd="0" destOrd="0" presId="urn:microsoft.com/office/officeart/2005/8/layout/radial3"/>
    <dgm:cxn modelId="{02C06311-C26E-4D9B-9AD9-42494926E373}" type="presParOf" srcId="{DB654465-D8A3-4D1C-81D3-E9FC2B9E9A0A}" destId="{49192974-9792-4ED5-B8CA-9621E867B186}" srcOrd="1" destOrd="0" presId="urn:microsoft.com/office/officeart/2005/8/layout/radial3"/>
    <dgm:cxn modelId="{AE9A113F-1D2D-4AF7-BE83-07111B97F4FA}" type="presParOf" srcId="{DB654465-D8A3-4D1C-81D3-E9FC2B9E9A0A}" destId="{542592D9-55DD-4C0F-8B54-90EC51D1B6CA}" srcOrd="2" destOrd="0" presId="urn:microsoft.com/office/officeart/2005/8/layout/radial3"/>
    <dgm:cxn modelId="{4F10B9B1-133F-4C96-95B2-9D0845A720B0}" type="presParOf" srcId="{DB654465-D8A3-4D1C-81D3-E9FC2B9E9A0A}" destId="{AC022F03-A031-410F-83FD-8EE556E68169}" srcOrd="3" destOrd="0" presId="urn:microsoft.com/office/officeart/2005/8/layout/radial3"/>
    <dgm:cxn modelId="{F0AA8BBD-872A-4ECF-AA08-7EF12AA04AC6}" type="presParOf" srcId="{DB654465-D8A3-4D1C-81D3-E9FC2B9E9A0A}" destId="{EBA969BC-3865-4CE5-9645-A9B7EE992CB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8371575-81A7-4697-8B68-218AB5F7032C}" type="doc">
      <dgm:prSet loTypeId="urn:microsoft.com/office/officeart/2005/8/layout/lProcess1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D7C9C518-773D-4EFF-8405-1E6585AB2A9B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MORFINA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5DBF73-BEE1-4906-AE38-863E655C2370}" type="parTrans" cxnId="{5B74D326-E810-43D6-BE83-23B2283F5E4A}">
      <dgm:prSet/>
      <dgm:spPr/>
      <dgm:t>
        <a:bodyPr/>
        <a:lstStyle/>
        <a:p>
          <a:endParaRPr lang="es-PE" sz="1400"/>
        </a:p>
      </dgm:t>
    </dgm:pt>
    <dgm:pt modelId="{8DE5C20B-B3A5-4736-99F6-65660CD4D9C0}" type="sibTrans" cxnId="{5B74D326-E810-43D6-BE83-23B2283F5E4A}">
      <dgm:prSet/>
      <dgm:spPr/>
      <dgm:t>
        <a:bodyPr/>
        <a:lstStyle/>
        <a:p>
          <a:endParaRPr lang="es-PE" sz="1400"/>
        </a:p>
      </dgm:t>
    </dgm:pt>
    <dgm:pt modelId="{1403471F-187D-4EA0-9F9F-7C4D54EFE70A}">
      <dgm:prSet phldrT="[Texto]" custT="1"/>
      <dgm:spPr/>
      <dgm:t>
        <a:bodyPr/>
        <a:lstStyle/>
        <a:p>
          <a:r>
            <a:rPr lang="es-PE" sz="1400" dirty="0" smtClean="0"/>
            <a:t>10 mg</a:t>
          </a:r>
          <a:endParaRPr lang="es-PE" sz="1400" dirty="0"/>
        </a:p>
      </dgm:t>
    </dgm:pt>
    <dgm:pt modelId="{937DA964-F923-408A-B29C-8D9D503378B2}" type="parTrans" cxnId="{4C5131FE-7D64-408E-BAE1-0D275A66557E}">
      <dgm:prSet/>
      <dgm:spPr/>
      <dgm:t>
        <a:bodyPr/>
        <a:lstStyle/>
        <a:p>
          <a:endParaRPr lang="es-PE" sz="1400"/>
        </a:p>
      </dgm:t>
    </dgm:pt>
    <dgm:pt modelId="{4F8726E6-8CB7-479A-B28E-15DC55E3ADCE}" type="sibTrans" cxnId="{4C5131FE-7D64-408E-BAE1-0D275A66557E}">
      <dgm:prSet/>
      <dgm:spPr/>
      <dgm:t>
        <a:bodyPr/>
        <a:lstStyle/>
        <a:p>
          <a:endParaRPr lang="es-PE" sz="1400"/>
        </a:p>
      </dgm:t>
    </dgm:pt>
    <dgm:pt modelId="{C4B11613-EA5A-4D96-BF0F-17836B045D85}">
      <dgm:prSet phldrT="[Texto]" custT="1"/>
      <dgm:spPr/>
      <dgm:t>
        <a:bodyPr/>
        <a:lstStyle/>
        <a:p>
          <a:r>
            <a:rPr lang="es-PE" sz="1400" dirty="0" smtClean="0"/>
            <a:t>5-10 min</a:t>
          </a:r>
          <a:endParaRPr lang="es-PE" sz="1400" dirty="0"/>
        </a:p>
      </dgm:t>
    </dgm:pt>
    <dgm:pt modelId="{4B599DA7-6DF3-4162-BE5F-46F344931DF6}" type="parTrans" cxnId="{060A36BB-2606-48EB-8451-205D2D2171F9}">
      <dgm:prSet/>
      <dgm:spPr/>
      <dgm:t>
        <a:bodyPr/>
        <a:lstStyle/>
        <a:p>
          <a:endParaRPr lang="es-PE" sz="1400"/>
        </a:p>
      </dgm:t>
    </dgm:pt>
    <dgm:pt modelId="{888CF3B2-4F65-4FA7-8615-46351664625F}" type="sibTrans" cxnId="{060A36BB-2606-48EB-8451-205D2D2171F9}">
      <dgm:prSet/>
      <dgm:spPr/>
      <dgm:t>
        <a:bodyPr/>
        <a:lstStyle/>
        <a:p>
          <a:endParaRPr lang="es-PE" sz="1400"/>
        </a:p>
      </dgm:t>
    </dgm:pt>
    <dgm:pt modelId="{D0E7B84C-BDBA-4904-B24D-870408AB78A0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FENTANILO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E8E219-BF4A-4315-9DA7-5A3F379FE672}" type="parTrans" cxnId="{F04FB9A6-9DD6-46E6-B9D4-197260BB0D5C}">
      <dgm:prSet/>
      <dgm:spPr/>
      <dgm:t>
        <a:bodyPr/>
        <a:lstStyle/>
        <a:p>
          <a:endParaRPr lang="es-PE" sz="1400"/>
        </a:p>
      </dgm:t>
    </dgm:pt>
    <dgm:pt modelId="{2103AC62-BD63-4E13-AC84-AB412F3EB5F0}" type="sibTrans" cxnId="{F04FB9A6-9DD6-46E6-B9D4-197260BB0D5C}">
      <dgm:prSet/>
      <dgm:spPr/>
      <dgm:t>
        <a:bodyPr/>
        <a:lstStyle/>
        <a:p>
          <a:endParaRPr lang="es-PE" sz="1400"/>
        </a:p>
      </dgm:t>
    </dgm:pt>
    <dgm:pt modelId="{6D9CD4B5-8FCE-4A50-B6C7-5707448D9805}">
      <dgm:prSet phldrT="[Texto]" custT="1"/>
      <dgm:spPr/>
      <dgm:t>
        <a:bodyPr/>
        <a:lstStyle/>
        <a:p>
          <a:r>
            <a:rPr lang="es-PE" sz="1400" dirty="0" smtClean="0"/>
            <a:t>200 </a:t>
          </a:r>
          <a:r>
            <a:rPr lang="es-PE" sz="1400" dirty="0" err="1" smtClean="0"/>
            <a:t>ug</a:t>
          </a:r>
          <a:endParaRPr lang="es-PE" sz="1400" dirty="0"/>
        </a:p>
      </dgm:t>
    </dgm:pt>
    <dgm:pt modelId="{5FC64E88-3E89-44AD-B9E0-2F3C0FCB6DF0}" type="parTrans" cxnId="{B5610927-701E-4457-AB64-F70695DFFD53}">
      <dgm:prSet/>
      <dgm:spPr/>
      <dgm:t>
        <a:bodyPr/>
        <a:lstStyle/>
        <a:p>
          <a:endParaRPr lang="es-PE" sz="1400"/>
        </a:p>
      </dgm:t>
    </dgm:pt>
    <dgm:pt modelId="{3387AF28-C660-417B-9A8A-DE95A09472EE}" type="sibTrans" cxnId="{B5610927-701E-4457-AB64-F70695DFFD53}">
      <dgm:prSet/>
      <dgm:spPr/>
      <dgm:t>
        <a:bodyPr/>
        <a:lstStyle/>
        <a:p>
          <a:endParaRPr lang="es-PE" sz="1400"/>
        </a:p>
      </dgm:t>
    </dgm:pt>
    <dgm:pt modelId="{AED9F07F-2F44-4C76-98FE-300E69C7C5BB}">
      <dgm:prSet phldrT="[Texto]" custT="1"/>
      <dgm:spPr/>
      <dgm:t>
        <a:bodyPr/>
        <a:lstStyle/>
        <a:p>
          <a:r>
            <a:rPr lang="es-PE" sz="1400" dirty="0" smtClean="0">
              <a:latin typeface="Franklin Gothic Book"/>
            </a:rPr>
            <a:t>&lt; 1</a:t>
          </a:r>
          <a:r>
            <a:rPr lang="es-PE" sz="1400" dirty="0" smtClean="0"/>
            <a:t> min</a:t>
          </a:r>
          <a:endParaRPr lang="es-PE" sz="1400" dirty="0"/>
        </a:p>
      </dgm:t>
    </dgm:pt>
    <dgm:pt modelId="{3F22F5CF-8924-4026-A6C0-4C0775086577}" type="parTrans" cxnId="{8FF78FC7-028D-49EE-83BD-C042B720EC00}">
      <dgm:prSet/>
      <dgm:spPr/>
      <dgm:t>
        <a:bodyPr/>
        <a:lstStyle/>
        <a:p>
          <a:endParaRPr lang="es-PE" sz="1400"/>
        </a:p>
      </dgm:t>
    </dgm:pt>
    <dgm:pt modelId="{0192236A-D25D-402B-BB84-C83C81C7D5BE}" type="sibTrans" cxnId="{8FF78FC7-028D-49EE-83BD-C042B720EC00}">
      <dgm:prSet/>
      <dgm:spPr/>
      <dgm:t>
        <a:bodyPr/>
        <a:lstStyle/>
        <a:p>
          <a:endParaRPr lang="es-PE" sz="1400"/>
        </a:p>
      </dgm:t>
    </dgm:pt>
    <dgm:pt modelId="{538C8728-4E2D-4D55-96E3-4DE8047F4504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REMIFENTANILO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FEF445-F777-4983-A4AE-9BAA18692CF5}" type="parTrans" cxnId="{FFA0A8C8-B85B-49C3-8FF4-578C5BB239D5}">
      <dgm:prSet/>
      <dgm:spPr/>
      <dgm:t>
        <a:bodyPr/>
        <a:lstStyle/>
        <a:p>
          <a:endParaRPr lang="es-PE" sz="1400"/>
        </a:p>
      </dgm:t>
    </dgm:pt>
    <dgm:pt modelId="{B194E219-2DD6-4060-86C8-B2479A18D96B}" type="sibTrans" cxnId="{FFA0A8C8-B85B-49C3-8FF4-578C5BB239D5}">
      <dgm:prSet/>
      <dgm:spPr/>
      <dgm:t>
        <a:bodyPr/>
        <a:lstStyle/>
        <a:p>
          <a:endParaRPr lang="es-PE" sz="1400"/>
        </a:p>
      </dgm:t>
    </dgm:pt>
    <dgm:pt modelId="{85762800-F422-441C-A3BC-5F9EA3073567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BD2A7D-A1AD-4080-B1F8-EBAD1926F298}" type="parTrans" cxnId="{DDD2EC9C-ECB9-45AC-ABD9-C00E93A9767D}">
      <dgm:prSet/>
      <dgm:spPr/>
      <dgm:t>
        <a:bodyPr/>
        <a:lstStyle/>
        <a:p>
          <a:endParaRPr lang="es-PE" sz="1400"/>
        </a:p>
      </dgm:t>
    </dgm:pt>
    <dgm:pt modelId="{499811DC-31CF-4395-99E5-E33E8F9A8FD4}" type="sibTrans" cxnId="{DDD2EC9C-ECB9-45AC-ABD9-C00E93A9767D}">
      <dgm:prSet/>
      <dgm:spPr/>
      <dgm:t>
        <a:bodyPr/>
        <a:lstStyle/>
        <a:p>
          <a:endParaRPr lang="es-PE" sz="1400"/>
        </a:p>
      </dgm:t>
    </dgm:pt>
    <dgm:pt modelId="{EA811D5E-3F19-449E-A209-6E3B77FA1B2F}">
      <dgm:prSet phldrT="[Texto]" custT="1"/>
      <dgm:spPr/>
      <dgm:t>
        <a:bodyPr/>
        <a:lstStyle/>
        <a:p>
          <a:r>
            <a:rPr lang="es-PE" sz="1400" dirty="0" smtClean="0">
              <a:latin typeface="Franklin Gothic Book"/>
            </a:rPr>
            <a:t>&lt; 1</a:t>
          </a:r>
          <a:r>
            <a:rPr lang="es-PE" sz="1400" dirty="0" smtClean="0"/>
            <a:t> min</a:t>
          </a:r>
          <a:endParaRPr lang="es-PE" sz="1400" dirty="0"/>
        </a:p>
      </dgm:t>
    </dgm:pt>
    <dgm:pt modelId="{9F1839ED-F3D8-4DD7-8ED0-1BD3E50BFBE9}" type="parTrans" cxnId="{CE808796-4FC5-4B69-9C5B-96ED18C8AE37}">
      <dgm:prSet/>
      <dgm:spPr/>
      <dgm:t>
        <a:bodyPr/>
        <a:lstStyle/>
        <a:p>
          <a:endParaRPr lang="es-PE" sz="1400"/>
        </a:p>
      </dgm:t>
    </dgm:pt>
    <dgm:pt modelId="{F548A9F9-5211-4DC0-B396-574A20DF55F5}" type="sibTrans" cxnId="{CE808796-4FC5-4B69-9C5B-96ED18C8AE37}">
      <dgm:prSet/>
      <dgm:spPr/>
      <dgm:t>
        <a:bodyPr/>
        <a:lstStyle/>
        <a:p>
          <a:endParaRPr lang="es-PE" sz="1400"/>
        </a:p>
      </dgm:t>
    </dgm:pt>
    <dgm:pt modelId="{523C5D80-3180-44B8-90F0-9472E75F6AB0}">
      <dgm:prSet phldrT="[Texto]" custT="1"/>
      <dgm:spPr/>
      <dgm:t>
        <a:bodyPr/>
        <a:lstStyle/>
        <a:p>
          <a:r>
            <a:rPr lang="es-PE" sz="14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HIDROMORFONA</a:t>
          </a:r>
          <a:endParaRPr lang="es-PE" sz="1400" spc="-150" dirty="0"/>
        </a:p>
      </dgm:t>
    </dgm:pt>
    <dgm:pt modelId="{416819C3-1004-4DF7-98BE-95AE7A793EA0}" type="parTrans" cxnId="{722B3DD2-F179-4B18-8661-FC1A4DA32FF7}">
      <dgm:prSet/>
      <dgm:spPr/>
      <dgm:t>
        <a:bodyPr/>
        <a:lstStyle/>
        <a:p>
          <a:endParaRPr lang="es-PE" sz="1400"/>
        </a:p>
      </dgm:t>
    </dgm:pt>
    <dgm:pt modelId="{73E82945-D604-4A7E-BC49-D91BCC43C66A}" type="sibTrans" cxnId="{722B3DD2-F179-4B18-8661-FC1A4DA32FF7}">
      <dgm:prSet/>
      <dgm:spPr/>
      <dgm:t>
        <a:bodyPr/>
        <a:lstStyle/>
        <a:p>
          <a:endParaRPr lang="es-PE" sz="1400"/>
        </a:p>
      </dgm:t>
    </dgm:pt>
    <dgm:pt modelId="{0D2E22AE-7CF6-436C-904E-0FC2234F0C6D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1,5 mg</a:t>
          </a:r>
          <a:endParaRPr lang="es-PE" sz="1400" b="0" dirty="0">
            <a:effectLst/>
          </a:endParaRPr>
        </a:p>
      </dgm:t>
    </dgm:pt>
    <dgm:pt modelId="{BB19611E-2EED-4AFB-BCD2-1CC7376BAABA}" type="parTrans" cxnId="{A5472842-2F11-4E87-BFE4-69BE1F68B26B}">
      <dgm:prSet/>
      <dgm:spPr/>
      <dgm:t>
        <a:bodyPr/>
        <a:lstStyle/>
        <a:p>
          <a:endParaRPr lang="es-PE" sz="1400"/>
        </a:p>
      </dgm:t>
    </dgm:pt>
    <dgm:pt modelId="{E1F0724F-92EC-4EBB-BE2B-C639AF4D64BC}" type="sibTrans" cxnId="{A5472842-2F11-4E87-BFE4-69BE1F68B26B}">
      <dgm:prSet/>
      <dgm:spPr/>
      <dgm:t>
        <a:bodyPr/>
        <a:lstStyle/>
        <a:p>
          <a:endParaRPr lang="es-PE" sz="1400"/>
        </a:p>
      </dgm:t>
    </dgm:pt>
    <dgm:pt modelId="{D61CC1CD-0E13-463D-912A-78A5FBB26F15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5-10 min</a:t>
          </a:r>
          <a:endParaRPr lang="es-PE" sz="1400" b="0" dirty="0">
            <a:effectLst/>
          </a:endParaRPr>
        </a:p>
      </dgm:t>
    </dgm:pt>
    <dgm:pt modelId="{40F685E9-F85A-48F5-8A16-FA90AA58CDC7}" type="parTrans" cxnId="{EEB2F26E-4398-4081-A6F0-51CF92470ACB}">
      <dgm:prSet/>
      <dgm:spPr/>
      <dgm:t>
        <a:bodyPr/>
        <a:lstStyle/>
        <a:p>
          <a:endParaRPr lang="es-PE" sz="1400"/>
        </a:p>
      </dgm:t>
    </dgm:pt>
    <dgm:pt modelId="{08E369E2-EDDA-4761-B92F-816EF8A5D7DC}" type="sibTrans" cxnId="{EEB2F26E-4398-4081-A6F0-51CF92470ACB}">
      <dgm:prSet/>
      <dgm:spPr/>
      <dgm:t>
        <a:bodyPr/>
        <a:lstStyle/>
        <a:p>
          <a:endParaRPr lang="es-PE" sz="1400"/>
        </a:p>
      </dgm:t>
    </dgm:pt>
    <dgm:pt modelId="{A7552E09-02A1-466F-B0C7-42372D67094C}">
      <dgm:prSet phldrT="[Texto]" custT="1"/>
      <dgm:spPr/>
      <dgm:t>
        <a:bodyPr/>
        <a:lstStyle/>
        <a:p>
          <a:r>
            <a:rPr lang="es-PE" sz="1400" dirty="0" smtClean="0"/>
            <a:t>1-10 mg c/1-2 h</a:t>
          </a:r>
          <a:endParaRPr lang="es-PE" sz="1400" dirty="0"/>
        </a:p>
      </dgm:t>
    </dgm:pt>
    <dgm:pt modelId="{0C9839BA-01AE-457F-9BD2-E86617C6B367}" type="parTrans" cxnId="{8382077B-EB6A-4C26-A37A-62AF91537CDA}">
      <dgm:prSet/>
      <dgm:spPr/>
      <dgm:t>
        <a:bodyPr/>
        <a:lstStyle/>
        <a:p>
          <a:endParaRPr lang="es-PE" sz="1400"/>
        </a:p>
      </dgm:t>
    </dgm:pt>
    <dgm:pt modelId="{EEDFF064-38C7-4C4D-A2E9-C0B3504EA0DB}" type="sibTrans" cxnId="{8382077B-EB6A-4C26-A37A-62AF91537CDA}">
      <dgm:prSet/>
      <dgm:spPr/>
      <dgm:t>
        <a:bodyPr/>
        <a:lstStyle/>
        <a:p>
          <a:endParaRPr lang="es-PE" sz="1400"/>
        </a:p>
      </dgm:t>
    </dgm:pt>
    <dgm:pt modelId="{D53C3F93-9E64-4D68-A0CE-6E0DCB21C416}">
      <dgm:prSet phldrT="[Texto]" custT="1"/>
      <dgm:spPr/>
      <dgm:t>
        <a:bodyPr/>
        <a:lstStyle/>
        <a:p>
          <a:r>
            <a:rPr lang="es-PE" sz="1400" dirty="0" smtClean="0"/>
            <a:t>1-35 mg/h</a:t>
          </a:r>
          <a:endParaRPr lang="es-PE" sz="1400" dirty="0"/>
        </a:p>
      </dgm:t>
    </dgm:pt>
    <dgm:pt modelId="{165D782D-DC9D-411A-83D2-4A8F89CAFB21}" type="parTrans" cxnId="{A214923C-C644-40CA-A186-6CCF0BE14B11}">
      <dgm:prSet/>
      <dgm:spPr/>
      <dgm:t>
        <a:bodyPr/>
        <a:lstStyle/>
        <a:p>
          <a:endParaRPr lang="es-PE" sz="1400"/>
        </a:p>
      </dgm:t>
    </dgm:pt>
    <dgm:pt modelId="{5AA6CA85-CCA4-4F82-A2AF-86FAF2CD8366}" type="sibTrans" cxnId="{A214923C-C644-40CA-A186-6CCF0BE14B11}">
      <dgm:prSet/>
      <dgm:spPr/>
      <dgm:t>
        <a:bodyPr/>
        <a:lstStyle/>
        <a:p>
          <a:endParaRPr lang="es-PE" sz="1400"/>
        </a:p>
      </dgm:t>
    </dgm:pt>
    <dgm:pt modelId="{4CC00DA3-F6D5-46D0-88D6-ACFCCC37DE1D}">
      <dgm:prSet phldrT="[Texto]" custT="1"/>
      <dgm:spPr/>
      <dgm:t>
        <a:bodyPr/>
        <a:lstStyle/>
        <a:p>
          <a:r>
            <a:rPr lang="es-PE" sz="1400" dirty="0" smtClean="0"/>
            <a:t>Enfermedad renal y hepática terminal</a:t>
          </a:r>
          <a:endParaRPr lang="es-PE" sz="1400" dirty="0"/>
        </a:p>
      </dgm:t>
    </dgm:pt>
    <dgm:pt modelId="{B18E602D-D223-43BE-BC4D-12504262CE0C}" type="parTrans" cxnId="{1944A790-4F88-4A64-8260-5888B6AA7792}">
      <dgm:prSet/>
      <dgm:spPr/>
      <dgm:t>
        <a:bodyPr/>
        <a:lstStyle/>
        <a:p>
          <a:endParaRPr lang="es-PE" sz="1400"/>
        </a:p>
      </dgm:t>
    </dgm:pt>
    <dgm:pt modelId="{515A9714-5EF2-4D34-9868-8B577ECADEEC}" type="sibTrans" cxnId="{1944A790-4F88-4A64-8260-5888B6AA7792}">
      <dgm:prSet/>
      <dgm:spPr/>
      <dgm:t>
        <a:bodyPr/>
        <a:lstStyle/>
        <a:p>
          <a:endParaRPr lang="es-PE" sz="1400"/>
        </a:p>
      </dgm:t>
    </dgm:pt>
    <dgm:pt modelId="{EAACF0EA-C981-4346-9B0C-91FCCD9F191A}">
      <dgm:prSet phldrT="[Texto]" custT="1"/>
      <dgm:spPr/>
      <dgm:t>
        <a:bodyPr/>
        <a:lstStyle/>
        <a:p>
          <a:r>
            <a:rPr lang="es-PE" sz="1400" dirty="0" smtClean="0"/>
            <a:t>Liberación histamina e hipotensión</a:t>
          </a:r>
          <a:endParaRPr lang="es-PE" sz="1400" dirty="0"/>
        </a:p>
      </dgm:t>
    </dgm:pt>
    <dgm:pt modelId="{4651B828-E9E2-407B-A238-191E19929568}" type="parTrans" cxnId="{354A7719-5E8A-438B-8E10-B555257923CD}">
      <dgm:prSet/>
      <dgm:spPr/>
      <dgm:t>
        <a:bodyPr/>
        <a:lstStyle/>
        <a:p>
          <a:endParaRPr lang="es-PE" sz="1400"/>
        </a:p>
      </dgm:t>
    </dgm:pt>
    <dgm:pt modelId="{0BE5A6E9-E937-4FD5-BBAE-6A4FAC87C6DC}" type="sibTrans" cxnId="{354A7719-5E8A-438B-8E10-B555257923CD}">
      <dgm:prSet/>
      <dgm:spPr/>
      <dgm:t>
        <a:bodyPr/>
        <a:lstStyle/>
        <a:p>
          <a:endParaRPr lang="es-PE" sz="1400"/>
        </a:p>
      </dgm:t>
    </dgm:pt>
    <dgm:pt modelId="{4E4D31F9-7339-49EC-8620-67A985B35C84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0,5-2 mg c/1-2 h</a:t>
          </a:r>
          <a:endParaRPr lang="es-PE" sz="1400" b="0" dirty="0">
            <a:effectLst/>
          </a:endParaRPr>
        </a:p>
      </dgm:t>
    </dgm:pt>
    <dgm:pt modelId="{8F887148-13C2-4B6A-BA13-8E490EE4C921}" type="parTrans" cxnId="{839C4319-B033-4234-9667-488A43D85E46}">
      <dgm:prSet/>
      <dgm:spPr/>
      <dgm:t>
        <a:bodyPr/>
        <a:lstStyle/>
        <a:p>
          <a:endParaRPr lang="es-PE" sz="1400"/>
        </a:p>
      </dgm:t>
    </dgm:pt>
    <dgm:pt modelId="{006E9F05-33C5-4A69-8A20-BBFAF3A339D9}" type="sibTrans" cxnId="{839C4319-B033-4234-9667-488A43D85E46}">
      <dgm:prSet/>
      <dgm:spPr/>
      <dgm:t>
        <a:bodyPr/>
        <a:lstStyle/>
        <a:p>
          <a:endParaRPr lang="es-PE" sz="1400"/>
        </a:p>
      </dgm:t>
    </dgm:pt>
    <dgm:pt modelId="{AA43871D-8D28-480A-9CD8-9C64C15BB352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0,5-5 mg/h</a:t>
          </a:r>
          <a:endParaRPr lang="es-PE" sz="1400" b="0" dirty="0">
            <a:effectLst/>
          </a:endParaRPr>
        </a:p>
      </dgm:t>
    </dgm:pt>
    <dgm:pt modelId="{28C3AD8B-025E-4D76-A824-341788965C45}" type="parTrans" cxnId="{2C829A3B-3161-4988-B13A-8AB8068EB76B}">
      <dgm:prSet/>
      <dgm:spPr/>
      <dgm:t>
        <a:bodyPr/>
        <a:lstStyle/>
        <a:p>
          <a:endParaRPr lang="es-PE" sz="1400"/>
        </a:p>
      </dgm:t>
    </dgm:pt>
    <dgm:pt modelId="{B47E99BF-0934-4BF7-BBD5-825C945EE3E0}" type="sibTrans" cxnId="{2C829A3B-3161-4988-B13A-8AB8068EB76B}">
      <dgm:prSet/>
      <dgm:spPr/>
      <dgm:t>
        <a:bodyPr/>
        <a:lstStyle/>
        <a:p>
          <a:endParaRPr lang="es-PE" sz="1400"/>
        </a:p>
      </dgm:t>
    </dgm:pt>
    <dgm:pt modelId="{64AF68FB-1265-4461-97F4-18A7A8C9F67B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No</a:t>
          </a:r>
          <a:endParaRPr lang="es-PE" sz="1400" b="0" dirty="0">
            <a:effectLst/>
          </a:endParaRPr>
        </a:p>
      </dgm:t>
    </dgm:pt>
    <dgm:pt modelId="{05E8728B-16F4-4AD9-9B07-FCB7848E51AA}" type="parTrans" cxnId="{088E8F4C-C058-4A73-B56D-74438CC498D0}">
      <dgm:prSet/>
      <dgm:spPr/>
      <dgm:t>
        <a:bodyPr/>
        <a:lstStyle/>
        <a:p>
          <a:endParaRPr lang="es-PE" sz="1400"/>
        </a:p>
      </dgm:t>
    </dgm:pt>
    <dgm:pt modelId="{629596BD-C85C-44D0-96F0-68BFF03E3886}" type="sibTrans" cxnId="{088E8F4C-C058-4A73-B56D-74438CC498D0}">
      <dgm:prSet/>
      <dgm:spPr/>
      <dgm:t>
        <a:bodyPr/>
        <a:lstStyle/>
        <a:p>
          <a:endParaRPr lang="es-PE" sz="1400"/>
        </a:p>
      </dgm:t>
    </dgm:pt>
    <dgm:pt modelId="{2B471072-BF10-4F8F-B1AB-D103FA0A26CB}">
      <dgm:prSet phldrT="[Texto]" custT="1"/>
      <dgm:spPr/>
      <dgm:t>
        <a:bodyPr/>
        <a:lstStyle/>
        <a:p>
          <a:r>
            <a:rPr lang="es-PE" sz="1400" b="0" dirty="0" smtClean="0">
              <a:effectLst/>
            </a:rPr>
            <a:t>Errores de dosis atribuibles a mayor potencia que morfina</a:t>
          </a:r>
          <a:endParaRPr lang="es-PE" sz="1400" b="0" dirty="0">
            <a:effectLst/>
          </a:endParaRPr>
        </a:p>
      </dgm:t>
    </dgm:pt>
    <dgm:pt modelId="{9F727A06-7D82-43E3-8758-FDE14CD67EB5}" type="parTrans" cxnId="{555BFDFC-CDB3-4FF0-903C-BD5A3C2032E0}">
      <dgm:prSet/>
      <dgm:spPr/>
      <dgm:t>
        <a:bodyPr/>
        <a:lstStyle/>
        <a:p>
          <a:endParaRPr lang="es-PE" sz="1400"/>
        </a:p>
      </dgm:t>
    </dgm:pt>
    <dgm:pt modelId="{592BE851-DCBB-4ECE-86A1-9C8FAE250DD1}" type="sibTrans" cxnId="{555BFDFC-CDB3-4FF0-903C-BD5A3C2032E0}">
      <dgm:prSet/>
      <dgm:spPr/>
      <dgm:t>
        <a:bodyPr/>
        <a:lstStyle/>
        <a:p>
          <a:endParaRPr lang="es-PE" sz="1400"/>
        </a:p>
      </dgm:t>
    </dgm:pt>
    <dgm:pt modelId="{BD35EDB8-8B7B-4BEE-922A-89DF58CC945F}">
      <dgm:prSet phldrT="[Texto]" custT="1"/>
      <dgm:spPr/>
      <dgm:t>
        <a:bodyPr/>
        <a:lstStyle/>
        <a:p>
          <a:r>
            <a:rPr lang="es-PE" sz="1400" dirty="0" smtClean="0"/>
            <a:t>25-100 </a:t>
          </a:r>
          <a:r>
            <a:rPr lang="es-PE" sz="1400" dirty="0" err="1" smtClean="0"/>
            <a:t>ug</a:t>
          </a:r>
          <a:r>
            <a:rPr lang="es-PE" sz="1400" dirty="0" smtClean="0"/>
            <a:t> c/0,5-1 h</a:t>
          </a:r>
          <a:endParaRPr lang="es-PE" sz="1400" dirty="0"/>
        </a:p>
      </dgm:t>
    </dgm:pt>
    <dgm:pt modelId="{AFD9A91B-4A87-49EF-93A7-84ECAE3EC6EE}" type="parTrans" cxnId="{1BA60484-742B-4606-AA07-8626B178E0A6}">
      <dgm:prSet/>
      <dgm:spPr/>
      <dgm:t>
        <a:bodyPr/>
        <a:lstStyle/>
        <a:p>
          <a:endParaRPr lang="es-PE" sz="1400"/>
        </a:p>
      </dgm:t>
    </dgm:pt>
    <dgm:pt modelId="{13219757-DB0B-4253-A57A-296856495804}" type="sibTrans" cxnId="{1BA60484-742B-4606-AA07-8626B178E0A6}">
      <dgm:prSet/>
      <dgm:spPr/>
      <dgm:t>
        <a:bodyPr/>
        <a:lstStyle/>
        <a:p>
          <a:endParaRPr lang="es-PE" sz="1400"/>
        </a:p>
      </dgm:t>
    </dgm:pt>
    <dgm:pt modelId="{A87C497F-E2C7-4F59-B9C4-25385FE2DF99}">
      <dgm:prSet phldrT="[Texto]" custT="1"/>
      <dgm:spPr/>
      <dgm:t>
        <a:bodyPr/>
        <a:lstStyle/>
        <a:p>
          <a:r>
            <a:rPr lang="es-PE" sz="1400" dirty="0" smtClean="0"/>
            <a:t>50-700 </a:t>
          </a:r>
          <a:r>
            <a:rPr lang="es-PE" sz="1400" dirty="0" err="1" smtClean="0"/>
            <a:t>ug</a:t>
          </a:r>
          <a:r>
            <a:rPr lang="es-PE" sz="1400" dirty="0" smtClean="0"/>
            <a:t>/h</a:t>
          </a:r>
          <a:endParaRPr lang="es-PE" sz="1400" dirty="0"/>
        </a:p>
      </dgm:t>
    </dgm:pt>
    <dgm:pt modelId="{5E5C4221-7C8C-4082-92F0-EF35C4230362}" type="parTrans" cxnId="{9A7DED8C-FF3B-4074-A9E0-DBC52703F7BC}">
      <dgm:prSet/>
      <dgm:spPr/>
      <dgm:t>
        <a:bodyPr/>
        <a:lstStyle/>
        <a:p>
          <a:endParaRPr lang="es-PE" sz="1400"/>
        </a:p>
      </dgm:t>
    </dgm:pt>
    <dgm:pt modelId="{4D5479C1-1879-4337-8FC8-067133F77920}" type="sibTrans" cxnId="{9A7DED8C-FF3B-4074-A9E0-DBC52703F7BC}">
      <dgm:prSet/>
      <dgm:spPr/>
      <dgm:t>
        <a:bodyPr/>
        <a:lstStyle/>
        <a:p>
          <a:endParaRPr lang="es-PE" sz="1400"/>
        </a:p>
      </dgm:t>
    </dgm:pt>
    <dgm:pt modelId="{41951E0F-95D1-4CBF-A50C-91222F419F98}">
      <dgm:prSet phldrT="[Texto]" custT="1"/>
      <dgm:spPr/>
      <dgm:t>
        <a:bodyPr/>
        <a:lstStyle/>
        <a:p>
          <a:r>
            <a:rPr lang="es-PE" sz="1400" dirty="0" smtClean="0"/>
            <a:t>Posible eliminación disminuida en enfermedad hepática</a:t>
          </a:r>
          <a:endParaRPr lang="es-PE" sz="1400" dirty="0"/>
        </a:p>
      </dgm:t>
    </dgm:pt>
    <dgm:pt modelId="{2A3FFE84-9C69-4E0F-B7DF-A7697448C1F0}" type="parTrans" cxnId="{2CA1024B-D597-4392-A38B-906C4A5FA5D4}">
      <dgm:prSet/>
      <dgm:spPr/>
      <dgm:t>
        <a:bodyPr/>
        <a:lstStyle/>
        <a:p>
          <a:endParaRPr lang="es-PE" sz="1400"/>
        </a:p>
      </dgm:t>
    </dgm:pt>
    <dgm:pt modelId="{6D9C7F9C-0614-4388-B035-49C4BE8E6253}" type="sibTrans" cxnId="{2CA1024B-D597-4392-A38B-906C4A5FA5D4}">
      <dgm:prSet/>
      <dgm:spPr/>
      <dgm:t>
        <a:bodyPr/>
        <a:lstStyle/>
        <a:p>
          <a:endParaRPr lang="es-PE" sz="1400"/>
        </a:p>
      </dgm:t>
    </dgm:pt>
    <dgm:pt modelId="{DDE0613C-D8BB-4498-96B8-0C7B5952D1D0}">
      <dgm:prSet phldrT="[Texto]" custT="1"/>
      <dgm:spPr/>
      <dgm:t>
        <a:bodyPr/>
        <a:lstStyle/>
        <a:p>
          <a:r>
            <a:rPr lang="es-PE" sz="1400" dirty="0" smtClean="0"/>
            <a:t>Rigidez con altas dosis</a:t>
          </a:r>
          <a:endParaRPr lang="es-PE" sz="1400" dirty="0"/>
        </a:p>
      </dgm:t>
    </dgm:pt>
    <dgm:pt modelId="{689D2EB6-0429-4B2B-B10A-199113CF1E13}" type="parTrans" cxnId="{9FDBDCEC-8710-406F-8908-2DC79541C3A3}">
      <dgm:prSet/>
      <dgm:spPr/>
      <dgm:t>
        <a:bodyPr/>
        <a:lstStyle/>
        <a:p>
          <a:endParaRPr lang="es-PE" sz="1400"/>
        </a:p>
      </dgm:t>
    </dgm:pt>
    <dgm:pt modelId="{987D7ACF-AC7A-427D-B615-E5F377950CBD}" type="sibTrans" cxnId="{9FDBDCEC-8710-406F-8908-2DC79541C3A3}">
      <dgm:prSet/>
      <dgm:spPr/>
      <dgm:t>
        <a:bodyPr/>
        <a:lstStyle/>
        <a:p>
          <a:endParaRPr lang="es-PE" sz="1400"/>
        </a:p>
      </dgm:t>
    </dgm:pt>
    <dgm:pt modelId="{D195FCB6-64CE-4D0E-BD47-4CA7E3418B66}">
      <dgm:prSet phldrT="[Texto]" custT="1"/>
      <dgm:spPr/>
      <dgm:t>
        <a:bodyPr/>
        <a:lstStyle/>
        <a:p>
          <a:r>
            <a:rPr lang="es-PE" sz="1400" dirty="0" smtClean="0"/>
            <a:t>-</a:t>
          </a:r>
          <a:endParaRPr lang="es-PE" sz="1400" dirty="0"/>
        </a:p>
      </dgm:t>
    </dgm:pt>
    <dgm:pt modelId="{FBA1A6E7-33F9-4A8A-A692-F6B7703A7B1A}" type="parTrans" cxnId="{3F168CAB-CEAA-4F4A-879E-772120914651}">
      <dgm:prSet/>
      <dgm:spPr/>
      <dgm:t>
        <a:bodyPr/>
        <a:lstStyle/>
        <a:p>
          <a:endParaRPr lang="es-PE" sz="1400"/>
        </a:p>
      </dgm:t>
    </dgm:pt>
    <dgm:pt modelId="{5CF4C625-59E5-4234-82BF-72A00776D43E}" type="sibTrans" cxnId="{3F168CAB-CEAA-4F4A-879E-772120914651}">
      <dgm:prSet/>
      <dgm:spPr/>
      <dgm:t>
        <a:bodyPr/>
        <a:lstStyle/>
        <a:p>
          <a:endParaRPr lang="es-PE" sz="1400"/>
        </a:p>
      </dgm:t>
    </dgm:pt>
    <dgm:pt modelId="{A8BD932B-C88A-4E12-A387-4522509E55F9}">
      <dgm:prSet phldrT="[Texto]" custT="1"/>
      <dgm:spPr/>
      <dgm:t>
        <a:bodyPr/>
        <a:lstStyle/>
        <a:p>
          <a:r>
            <a:rPr lang="es-PE" sz="1400" dirty="0" smtClean="0"/>
            <a:t>0,6-15 </a:t>
          </a:r>
          <a:r>
            <a:rPr lang="es-PE" sz="1400" dirty="0" err="1" smtClean="0"/>
            <a:t>ug</a:t>
          </a:r>
          <a:r>
            <a:rPr lang="es-PE" sz="1400" dirty="0" smtClean="0"/>
            <a:t>/kg/h</a:t>
          </a:r>
          <a:endParaRPr lang="es-PE" sz="1400" dirty="0"/>
        </a:p>
      </dgm:t>
    </dgm:pt>
    <dgm:pt modelId="{723E0FE7-E98A-45A1-BA8D-1591B122B244}" type="parTrans" cxnId="{708BA7B6-4336-4118-9AB3-DF93A902DE39}">
      <dgm:prSet/>
      <dgm:spPr/>
      <dgm:t>
        <a:bodyPr/>
        <a:lstStyle/>
        <a:p>
          <a:endParaRPr lang="es-PE" sz="1400"/>
        </a:p>
      </dgm:t>
    </dgm:pt>
    <dgm:pt modelId="{5B47D1C1-08DB-4561-B5E1-71B854E7804E}" type="sibTrans" cxnId="{708BA7B6-4336-4118-9AB3-DF93A902DE39}">
      <dgm:prSet/>
      <dgm:spPr/>
      <dgm:t>
        <a:bodyPr/>
        <a:lstStyle/>
        <a:p>
          <a:endParaRPr lang="es-PE" sz="1400"/>
        </a:p>
      </dgm:t>
    </dgm:pt>
    <dgm:pt modelId="{58C65D92-4DA5-4242-971E-65927B0731B4}">
      <dgm:prSet phldrT="[Texto]" custT="1"/>
      <dgm:spPr/>
      <dgm:t>
        <a:bodyPr/>
        <a:lstStyle/>
        <a:p>
          <a:r>
            <a:rPr lang="es-PE" sz="1400" dirty="0" smtClean="0"/>
            <a:t>No</a:t>
          </a:r>
          <a:endParaRPr lang="es-PE" sz="1400" dirty="0"/>
        </a:p>
      </dgm:t>
    </dgm:pt>
    <dgm:pt modelId="{A0EA6D4B-AD03-4131-924A-3378D066F19D}" type="parTrans" cxnId="{1EA7AD83-B214-4423-9701-CE27A670CE65}">
      <dgm:prSet/>
      <dgm:spPr/>
      <dgm:t>
        <a:bodyPr/>
        <a:lstStyle/>
        <a:p>
          <a:endParaRPr lang="es-PE" sz="1400"/>
        </a:p>
      </dgm:t>
    </dgm:pt>
    <dgm:pt modelId="{66D65531-D5FF-41AB-8916-60A28AB91C27}" type="sibTrans" cxnId="{1EA7AD83-B214-4423-9701-CE27A670CE65}">
      <dgm:prSet/>
      <dgm:spPr/>
      <dgm:t>
        <a:bodyPr/>
        <a:lstStyle/>
        <a:p>
          <a:endParaRPr lang="es-PE" sz="1400"/>
        </a:p>
      </dgm:t>
    </dgm:pt>
    <dgm:pt modelId="{61C26F48-2677-4FAC-839E-A8EB58C1461E}">
      <dgm:prSet phldrT="[Texto]" custT="1"/>
      <dgm:spPr/>
      <dgm:t>
        <a:bodyPr/>
        <a:lstStyle/>
        <a:p>
          <a:r>
            <a:rPr lang="es-PE" sz="1400" dirty="0" smtClean="0"/>
            <a:t>Rigidez con altas dosis, bradicardia, hipotensión</a:t>
          </a:r>
          <a:endParaRPr lang="es-PE" sz="1400" dirty="0"/>
        </a:p>
      </dgm:t>
    </dgm:pt>
    <dgm:pt modelId="{F3922865-E86A-4E33-869E-903C723F92B2}" type="parTrans" cxnId="{3EF1931D-E2B9-475E-BEF9-88F2CFBCDDED}">
      <dgm:prSet/>
      <dgm:spPr/>
      <dgm:t>
        <a:bodyPr/>
        <a:lstStyle/>
        <a:p>
          <a:endParaRPr lang="es-PE" sz="1400"/>
        </a:p>
      </dgm:t>
    </dgm:pt>
    <dgm:pt modelId="{C17CE45B-6635-45F8-97FC-4CF301AAA108}" type="sibTrans" cxnId="{3EF1931D-E2B9-475E-BEF9-88F2CFBCDDED}">
      <dgm:prSet/>
      <dgm:spPr/>
      <dgm:t>
        <a:bodyPr/>
        <a:lstStyle/>
        <a:p>
          <a:endParaRPr lang="es-PE" sz="1400"/>
        </a:p>
      </dgm:t>
    </dgm:pt>
    <dgm:pt modelId="{C47BD72F-4573-49B1-91C1-4F423D05F5D8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NARCÓTICO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85AE53-D76A-45D1-BAFA-E0BAFC357C6E}" type="parTrans" cxnId="{4535A31D-DA3C-4D9A-BE19-7BF7E8DFDD35}">
      <dgm:prSet/>
      <dgm:spPr/>
      <dgm:t>
        <a:bodyPr/>
        <a:lstStyle/>
        <a:p>
          <a:endParaRPr lang="es-PE" sz="1400"/>
        </a:p>
      </dgm:t>
    </dgm:pt>
    <dgm:pt modelId="{FC7F9FB8-C4CD-40C4-A0E3-6FBF36FAFAB7}" type="sibTrans" cxnId="{4535A31D-DA3C-4D9A-BE19-7BF7E8DFDD35}">
      <dgm:prSet/>
      <dgm:spPr/>
      <dgm:t>
        <a:bodyPr/>
        <a:lstStyle/>
        <a:p>
          <a:endParaRPr lang="es-PE" sz="1400"/>
        </a:p>
      </dgm:t>
    </dgm:pt>
    <dgm:pt modelId="{B36B67CB-C67A-46A2-8E09-B22A0579978B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EQUIVALENTE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A0C5BA-F980-4D68-A91B-B275785E0519}" type="parTrans" cxnId="{D33FFC69-36B2-49A9-8EC2-8D00988A6C5A}">
      <dgm:prSet/>
      <dgm:spPr/>
      <dgm:t>
        <a:bodyPr/>
        <a:lstStyle/>
        <a:p>
          <a:endParaRPr lang="es-PE" sz="1400"/>
        </a:p>
      </dgm:t>
    </dgm:pt>
    <dgm:pt modelId="{15A407E5-2004-4DB9-BD36-1D787B3653E7}" type="sibTrans" cxnId="{D33FFC69-36B2-49A9-8EC2-8D00988A6C5A}">
      <dgm:prSet/>
      <dgm:spPr/>
      <dgm:t>
        <a:bodyPr/>
        <a:lstStyle/>
        <a:p>
          <a:endParaRPr lang="es-PE" sz="1400"/>
        </a:p>
      </dgm:t>
    </dgm:pt>
    <dgm:pt modelId="{62B5C080-7323-4355-8EFB-68DE40E479D1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TIEMPO DE INICIO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66D3A7-C335-4346-94AE-AC356812EED4}" type="parTrans" cxnId="{2E56C31C-6FD4-491A-96AD-CF6626290585}">
      <dgm:prSet/>
      <dgm:spPr/>
      <dgm:t>
        <a:bodyPr/>
        <a:lstStyle/>
        <a:p>
          <a:endParaRPr lang="es-PE" sz="1400"/>
        </a:p>
      </dgm:t>
    </dgm:pt>
    <dgm:pt modelId="{A38C8BD3-5B41-49F4-8457-ED941FD5740C}" type="sibTrans" cxnId="{2E56C31C-6FD4-491A-96AD-CF6626290585}">
      <dgm:prSet/>
      <dgm:spPr/>
      <dgm:t>
        <a:bodyPr/>
        <a:lstStyle/>
        <a:p>
          <a:endParaRPr lang="es-PE" sz="1400"/>
        </a:p>
      </dgm:t>
    </dgm:pt>
    <dgm:pt modelId="{CB9BDD00-C562-42CF-9560-D1EE4A149F9E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INTERMITENTE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1CD707-2B24-4A6E-A215-B62C11EFB1EF}" type="parTrans" cxnId="{76520FBC-59BD-4BD7-99A4-4076B3BFF52F}">
      <dgm:prSet/>
      <dgm:spPr/>
      <dgm:t>
        <a:bodyPr/>
        <a:lstStyle/>
        <a:p>
          <a:endParaRPr lang="es-PE" sz="1400"/>
        </a:p>
      </dgm:t>
    </dgm:pt>
    <dgm:pt modelId="{EF0FC23E-65C4-4A82-8FB2-6990344B376D}" type="sibTrans" cxnId="{76520FBC-59BD-4BD7-99A4-4076B3BFF52F}">
      <dgm:prSet/>
      <dgm:spPr/>
      <dgm:t>
        <a:bodyPr/>
        <a:lstStyle/>
        <a:p>
          <a:endParaRPr lang="es-PE" sz="1400"/>
        </a:p>
      </dgm:t>
    </dgm:pt>
    <dgm:pt modelId="{01186D36-DA6D-4116-85D6-988220BBA7B0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INFUSION CONTINUA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EDD87D-2C7C-46D3-B988-6AFED97BEDFA}" type="parTrans" cxnId="{B686B126-CCF3-4768-A0BA-DC13A69DA818}">
      <dgm:prSet/>
      <dgm:spPr/>
      <dgm:t>
        <a:bodyPr/>
        <a:lstStyle/>
        <a:p>
          <a:endParaRPr lang="es-PE" sz="1400"/>
        </a:p>
      </dgm:t>
    </dgm:pt>
    <dgm:pt modelId="{B008C4A4-E65F-4B05-9C28-24C5619B664A}" type="sibTrans" cxnId="{B686B126-CCF3-4768-A0BA-DC13A69DA818}">
      <dgm:prSet/>
      <dgm:spPr/>
      <dgm:t>
        <a:bodyPr/>
        <a:lstStyle/>
        <a:p>
          <a:endParaRPr lang="es-PE" sz="1400"/>
        </a:p>
      </dgm:t>
    </dgm:pt>
    <dgm:pt modelId="{E2336F78-81D9-45A4-84E0-284319DF6C75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AJUSTE DE DOSIS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77A632-A0C3-4A72-89A9-69E26529BA2A}" type="parTrans" cxnId="{3A86798C-74A2-476C-BE27-7080DCC8E333}">
      <dgm:prSet/>
      <dgm:spPr/>
      <dgm:t>
        <a:bodyPr/>
        <a:lstStyle/>
        <a:p>
          <a:endParaRPr lang="es-PE" sz="1400"/>
        </a:p>
      </dgm:t>
    </dgm:pt>
    <dgm:pt modelId="{F93C0A12-DBD8-4C03-939A-9934519DD90C}" type="sibTrans" cxnId="{3A86798C-74A2-476C-BE27-7080DCC8E333}">
      <dgm:prSet/>
      <dgm:spPr/>
      <dgm:t>
        <a:bodyPr/>
        <a:lstStyle/>
        <a:p>
          <a:endParaRPr lang="es-PE" sz="1400"/>
        </a:p>
      </dgm:t>
    </dgm:pt>
    <dgm:pt modelId="{5299936F-9465-4661-A5D3-E596F89C071B}">
      <dgm:prSet phldrT="[Texto]" custT="1"/>
      <dgm:spPr/>
      <dgm:t>
        <a:bodyPr/>
        <a:lstStyle/>
        <a:p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TOXICIDADES ÚNICAS</a:t>
          </a:r>
          <a:endParaRPr lang="es-PE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24EBBD-D6B2-4C9D-ABA1-6B96136A3454}" type="parTrans" cxnId="{A8AB397D-E7AD-465B-B40A-3426AE24F26F}">
      <dgm:prSet/>
      <dgm:spPr/>
      <dgm:t>
        <a:bodyPr/>
        <a:lstStyle/>
        <a:p>
          <a:endParaRPr lang="es-PE" sz="1400"/>
        </a:p>
      </dgm:t>
    </dgm:pt>
    <dgm:pt modelId="{84D094E1-B28A-42A8-A785-3DE63CCF6225}" type="sibTrans" cxnId="{A8AB397D-E7AD-465B-B40A-3426AE24F26F}">
      <dgm:prSet/>
      <dgm:spPr/>
      <dgm:t>
        <a:bodyPr/>
        <a:lstStyle/>
        <a:p>
          <a:endParaRPr lang="es-PE" sz="1400"/>
        </a:p>
      </dgm:t>
    </dgm:pt>
    <dgm:pt modelId="{6DEFAAF2-7547-4B58-946F-234800165637}" type="pres">
      <dgm:prSet presAssocID="{58371575-81A7-4697-8B68-218AB5F703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3E732C09-886A-43C2-BE30-C2D0C4A11366}" type="pres">
      <dgm:prSet presAssocID="{C47BD72F-4573-49B1-91C1-4F423D05F5D8}" presName="vertFlow" presStyleCnt="0"/>
      <dgm:spPr/>
    </dgm:pt>
    <dgm:pt modelId="{1D427741-211E-468A-A556-8C88B0028E7F}" type="pres">
      <dgm:prSet presAssocID="{C47BD72F-4573-49B1-91C1-4F423D05F5D8}" presName="header" presStyleLbl="node1" presStyleIdx="0" presStyleCnt="5"/>
      <dgm:spPr/>
      <dgm:t>
        <a:bodyPr/>
        <a:lstStyle/>
        <a:p>
          <a:endParaRPr lang="es-PE"/>
        </a:p>
      </dgm:t>
    </dgm:pt>
    <dgm:pt modelId="{553E3873-AE01-4D98-AD6F-AB35C2FA865B}" type="pres">
      <dgm:prSet presAssocID="{C8A0C5BA-F980-4D68-A91B-B275785E0519}" presName="parTrans" presStyleLbl="sibTrans2D1" presStyleIdx="0" presStyleCnt="30"/>
      <dgm:spPr/>
      <dgm:t>
        <a:bodyPr/>
        <a:lstStyle/>
        <a:p>
          <a:endParaRPr lang="es-PE"/>
        </a:p>
      </dgm:t>
    </dgm:pt>
    <dgm:pt modelId="{40DD32D3-C080-4024-B081-00979B505907}" type="pres">
      <dgm:prSet presAssocID="{B36B67CB-C67A-46A2-8E09-B22A0579978B}" presName="child" presStyleLbl="alignAccFollowNode1" presStyleIdx="0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686A7FA-FAA8-4298-B0B5-EC0A8278E91B}" type="pres">
      <dgm:prSet presAssocID="{15A407E5-2004-4DB9-BD36-1D787B3653E7}" presName="sibTrans" presStyleLbl="sibTrans2D1" presStyleIdx="1" presStyleCnt="30"/>
      <dgm:spPr/>
      <dgm:t>
        <a:bodyPr/>
        <a:lstStyle/>
        <a:p>
          <a:endParaRPr lang="es-PE"/>
        </a:p>
      </dgm:t>
    </dgm:pt>
    <dgm:pt modelId="{32345072-2237-4673-AF1B-C632A812D2DC}" type="pres">
      <dgm:prSet presAssocID="{62B5C080-7323-4355-8EFB-68DE40E479D1}" presName="child" presStyleLbl="alignAccFollowNode1" presStyleIdx="1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A314350-3F1A-442F-AC6D-DF8E2357CA80}" type="pres">
      <dgm:prSet presAssocID="{A38C8BD3-5B41-49F4-8457-ED941FD5740C}" presName="sibTrans" presStyleLbl="sibTrans2D1" presStyleIdx="2" presStyleCnt="30"/>
      <dgm:spPr/>
      <dgm:t>
        <a:bodyPr/>
        <a:lstStyle/>
        <a:p>
          <a:endParaRPr lang="es-PE"/>
        </a:p>
      </dgm:t>
    </dgm:pt>
    <dgm:pt modelId="{6F759D8E-9D48-4627-997A-53215ADB47F6}" type="pres">
      <dgm:prSet presAssocID="{CB9BDD00-C562-42CF-9560-D1EE4A149F9E}" presName="child" presStyleLbl="alignAccFollowNode1" presStyleIdx="2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2D2F58F-63B7-40FF-8A8F-E972D5E7B8E7}" type="pres">
      <dgm:prSet presAssocID="{EF0FC23E-65C4-4A82-8FB2-6990344B376D}" presName="sibTrans" presStyleLbl="sibTrans2D1" presStyleIdx="3" presStyleCnt="30"/>
      <dgm:spPr/>
      <dgm:t>
        <a:bodyPr/>
        <a:lstStyle/>
        <a:p>
          <a:endParaRPr lang="es-PE"/>
        </a:p>
      </dgm:t>
    </dgm:pt>
    <dgm:pt modelId="{DF302085-4156-4621-A8AD-109F1F4BCE36}" type="pres">
      <dgm:prSet presAssocID="{01186D36-DA6D-4116-85D6-988220BBA7B0}" presName="child" presStyleLbl="alignAccFollowNode1" presStyleIdx="3" presStyleCnt="30" custScaleY="15202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A2E8DB7-9954-4498-8683-05683A19B399}" type="pres">
      <dgm:prSet presAssocID="{B008C4A4-E65F-4B05-9C28-24C5619B664A}" presName="sibTrans" presStyleLbl="sibTrans2D1" presStyleIdx="4" presStyleCnt="30"/>
      <dgm:spPr/>
      <dgm:t>
        <a:bodyPr/>
        <a:lstStyle/>
        <a:p>
          <a:endParaRPr lang="es-PE"/>
        </a:p>
      </dgm:t>
    </dgm:pt>
    <dgm:pt modelId="{86D841A2-1E55-40F9-BD7A-6591FF872EA8}" type="pres">
      <dgm:prSet presAssocID="{E2336F78-81D9-45A4-84E0-284319DF6C75}" presName="child" presStyleLbl="alignAccFollowNode1" presStyleIdx="4" presStyleCnt="30" custScaleY="29038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5BD0750-DFAA-441E-BE47-615719551425}" type="pres">
      <dgm:prSet presAssocID="{F93C0A12-DBD8-4C03-939A-9934519DD90C}" presName="sibTrans" presStyleLbl="sibTrans2D1" presStyleIdx="5" presStyleCnt="30"/>
      <dgm:spPr/>
      <dgm:t>
        <a:bodyPr/>
        <a:lstStyle/>
        <a:p>
          <a:endParaRPr lang="es-PE"/>
        </a:p>
      </dgm:t>
    </dgm:pt>
    <dgm:pt modelId="{3FEC961E-8653-4644-8D1E-B241CB7FA0A1}" type="pres">
      <dgm:prSet presAssocID="{5299936F-9465-4661-A5D3-E596F89C071B}" presName="child" presStyleLbl="alignAccFollowNode1" presStyleIdx="5" presStyleCnt="30" custScaleY="21365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6672425-18C6-456F-82F7-72EE9311F673}" type="pres">
      <dgm:prSet presAssocID="{C47BD72F-4573-49B1-91C1-4F423D05F5D8}" presName="hSp" presStyleCnt="0"/>
      <dgm:spPr/>
    </dgm:pt>
    <dgm:pt modelId="{39C5D211-4022-4FB4-9149-23BB041AAB9E}" type="pres">
      <dgm:prSet presAssocID="{D7C9C518-773D-4EFF-8405-1E6585AB2A9B}" presName="vertFlow" presStyleCnt="0"/>
      <dgm:spPr/>
    </dgm:pt>
    <dgm:pt modelId="{E0941AF6-A305-4E99-92B4-BEF222D7FEDC}" type="pres">
      <dgm:prSet presAssocID="{D7C9C518-773D-4EFF-8405-1E6585AB2A9B}" presName="header" presStyleLbl="node1" presStyleIdx="1" presStyleCnt="5"/>
      <dgm:spPr/>
      <dgm:t>
        <a:bodyPr/>
        <a:lstStyle/>
        <a:p>
          <a:endParaRPr lang="es-PE"/>
        </a:p>
      </dgm:t>
    </dgm:pt>
    <dgm:pt modelId="{70DC4D44-F0F7-4C31-ADEA-7F8CF98E4108}" type="pres">
      <dgm:prSet presAssocID="{937DA964-F923-408A-B29C-8D9D503378B2}" presName="parTrans" presStyleLbl="sibTrans2D1" presStyleIdx="6" presStyleCnt="30"/>
      <dgm:spPr/>
      <dgm:t>
        <a:bodyPr/>
        <a:lstStyle/>
        <a:p>
          <a:endParaRPr lang="es-PE"/>
        </a:p>
      </dgm:t>
    </dgm:pt>
    <dgm:pt modelId="{35E585F7-01A3-4291-B8E8-3D740A69E464}" type="pres">
      <dgm:prSet presAssocID="{1403471F-187D-4EA0-9F9F-7C4D54EFE70A}" presName="child" presStyleLbl="alignAccFollowNode1" presStyleIdx="6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CD9D1D9-9B9D-4202-9494-00BF24AA8780}" type="pres">
      <dgm:prSet presAssocID="{4F8726E6-8CB7-479A-B28E-15DC55E3ADCE}" presName="sibTrans" presStyleLbl="sibTrans2D1" presStyleIdx="7" presStyleCnt="30"/>
      <dgm:spPr/>
      <dgm:t>
        <a:bodyPr/>
        <a:lstStyle/>
        <a:p>
          <a:endParaRPr lang="es-PE"/>
        </a:p>
      </dgm:t>
    </dgm:pt>
    <dgm:pt modelId="{68618A17-A353-4700-948F-88D5129756C9}" type="pres">
      <dgm:prSet presAssocID="{C4B11613-EA5A-4D96-BF0F-17836B045D85}" presName="child" presStyleLbl="alignAccFollowNode1" presStyleIdx="7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05FEC5E-3A87-4F26-B0A5-350F789A12C0}" type="pres">
      <dgm:prSet presAssocID="{888CF3B2-4F65-4FA7-8615-46351664625F}" presName="sibTrans" presStyleLbl="sibTrans2D1" presStyleIdx="8" presStyleCnt="30"/>
      <dgm:spPr/>
      <dgm:t>
        <a:bodyPr/>
        <a:lstStyle/>
        <a:p>
          <a:endParaRPr lang="es-PE"/>
        </a:p>
      </dgm:t>
    </dgm:pt>
    <dgm:pt modelId="{328B99DF-D066-4E0E-B23E-47534DBF8FA3}" type="pres">
      <dgm:prSet presAssocID="{A7552E09-02A1-466F-B0C7-42372D67094C}" presName="child" presStyleLbl="alignAccFollowNode1" presStyleIdx="8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36B51F3-C3B5-4D5B-AD8F-C607741F22C7}" type="pres">
      <dgm:prSet presAssocID="{EEDFF064-38C7-4C4D-A2E9-C0B3504EA0DB}" presName="sibTrans" presStyleLbl="sibTrans2D1" presStyleIdx="9" presStyleCnt="30"/>
      <dgm:spPr/>
      <dgm:t>
        <a:bodyPr/>
        <a:lstStyle/>
        <a:p>
          <a:endParaRPr lang="es-PE"/>
        </a:p>
      </dgm:t>
    </dgm:pt>
    <dgm:pt modelId="{A4C8673B-7569-4CEC-90FA-F7E750DEF203}" type="pres">
      <dgm:prSet presAssocID="{D53C3F93-9E64-4D68-A0CE-6E0DCB21C416}" presName="child" presStyleLbl="alignAccFollowNode1" presStyleIdx="9" presStyleCnt="30" custScaleY="15202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4A39A4-E305-42CE-9AC8-3648D0C254E5}" type="pres">
      <dgm:prSet presAssocID="{5AA6CA85-CCA4-4F82-A2AF-86FAF2CD8366}" presName="sibTrans" presStyleLbl="sibTrans2D1" presStyleIdx="10" presStyleCnt="30"/>
      <dgm:spPr/>
      <dgm:t>
        <a:bodyPr/>
        <a:lstStyle/>
        <a:p>
          <a:endParaRPr lang="es-PE"/>
        </a:p>
      </dgm:t>
    </dgm:pt>
    <dgm:pt modelId="{DAA56E4C-D07C-48DF-9793-25F7E16CE7CE}" type="pres">
      <dgm:prSet presAssocID="{4CC00DA3-F6D5-46D0-88D6-ACFCCC37DE1D}" presName="child" presStyleLbl="alignAccFollowNode1" presStyleIdx="10" presStyleCnt="30" custScaleY="29038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12A8835-A503-49CD-B332-12480FA53EA4}" type="pres">
      <dgm:prSet presAssocID="{515A9714-5EF2-4D34-9868-8B577ECADEEC}" presName="sibTrans" presStyleLbl="sibTrans2D1" presStyleIdx="11" presStyleCnt="30"/>
      <dgm:spPr/>
      <dgm:t>
        <a:bodyPr/>
        <a:lstStyle/>
        <a:p>
          <a:endParaRPr lang="es-PE"/>
        </a:p>
      </dgm:t>
    </dgm:pt>
    <dgm:pt modelId="{7893947D-1088-4877-BE93-50E8723AB169}" type="pres">
      <dgm:prSet presAssocID="{EAACF0EA-C981-4346-9B0C-91FCCD9F191A}" presName="child" presStyleLbl="alignAccFollowNode1" presStyleIdx="11" presStyleCnt="30" custScaleY="21365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93FC6E8-4FE9-423B-878B-C444112078F5}" type="pres">
      <dgm:prSet presAssocID="{D7C9C518-773D-4EFF-8405-1E6585AB2A9B}" presName="hSp" presStyleCnt="0"/>
      <dgm:spPr/>
    </dgm:pt>
    <dgm:pt modelId="{7CA4CE4B-DE0E-4D81-9752-CF0A4E7F2B71}" type="pres">
      <dgm:prSet presAssocID="{523C5D80-3180-44B8-90F0-9472E75F6AB0}" presName="vertFlow" presStyleCnt="0"/>
      <dgm:spPr/>
    </dgm:pt>
    <dgm:pt modelId="{6C576CE4-5D66-4FDF-94B4-FE2897C233F0}" type="pres">
      <dgm:prSet presAssocID="{523C5D80-3180-44B8-90F0-9472E75F6AB0}" presName="header" presStyleLbl="node1" presStyleIdx="2" presStyleCnt="5"/>
      <dgm:spPr/>
      <dgm:t>
        <a:bodyPr/>
        <a:lstStyle/>
        <a:p>
          <a:endParaRPr lang="es-PE"/>
        </a:p>
      </dgm:t>
    </dgm:pt>
    <dgm:pt modelId="{823CCF76-A3F8-4444-BFBE-BD886CEA67EA}" type="pres">
      <dgm:prSet presAssocID="{BB19611E-2EED-4AFB-BCD2-1CC7376BAABA}" presName="parTrans" presStyleLbl="sibTrans2D1" presStyleIdx="12" presStyleCnt="30"/>
      <dgm:spPr/>
      <dgm:t>
        <a:bodyPr/>
        <a:lstStyle/>
        <a:p>
          <a:endParaRPr lang="es-PE"/>
        </a:p>
      </dgm:t>
    </dgm:pt>
    <dgm:pt modelId="{8C9D1E5E-69B6-49A4-AAA1-91E607737BB9}" type="pres">
      <dgm:prSet presAssocID="{0D2E22AE-7CF6-436C-904E-0FC2234F0C6D}" presName="child" presStyleLbl="alignAccFollowNode1" presStyleIdx="12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9AEB9E3-8C7F-4F20-8D82-66A20C647938}" type="pres">
      <dgm:prSet presAssocID="{E1F0724F-92EC-4EBB-BE2B-C639AF4D64BC}" presName="sibTrans" presStyleLbl="sibTrans2D1" presStyleIdx="13" presStyleCnt="30"/>
      <dgm:spPr/>
      <dgm:t>
        <a:bodyPr/>
        <a:lstStyle/>
        <a:p>
          <a:endParaRPr lang="es-PE"/>
        </a:p>
      </dgm:t>
    </dgm:pt>
    <dgm:pt modelId="{182643CC-D078-4B2E-8E1F-57DE85FACA8B}" type="pres">
      <dgm:prSet presAssocID="{D61CC1CD-0E13-463D-912A-78A5FBB26F15}" presName="child" presStyleLbl="alignAccFollowNode1" presStyleIdx="13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E49BAD1-E431-4FB2-A34E-3201A3E85160}" type="pres">
      <dgm:prSet presAssocID="{08E369E2-EDDA-4761-B92F-816EF8A5D7DC}" presName="sibTrans" presStyleLbl="sibTrans2D1" presStyleIdx="14" presStyleCnt="30"/>
      <dgm:spPr/>
      <dgm:t>
        <a:bodyPr/>
        <a:lstStyle/>
        <a:p>
          <a:endParaRPr lang="es-PE"/>
        </a:p>
      </dgm:t>
    </dgm:pt>
    <dgm:pt modelId="{5AB2E122-F8EA-4EE4-A744-424D832A0827}" type="pres">
      <dgm:prSet presAssocID="{4E4D31F9-7339-49EC-8620-67A985B35C84}" presName="child" presStyleLbl="alignAccFollowNode1" presStyleIdx="14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10B1987-6D4B-4C6F-B8DE-B7DA7053DDCF}" type="pres">
      <dgm:prSet presAssocID="{006E9F05-33C5-4A69-8A20-BBFAF3A339D9}" presName="sibTrans" presStyleLbl="sibTrans2D1" presStyleIdx="15" presStyleCnt="30"/>
      <dgm:spPr/>
      <dgm:t>
        <a:bodyPr/>
        <a:lstStyle/>
        <a:p>
          <a:endParaRPr lang="es-PE"/>
        </a:p>
      </dgm:t>
    </dgm:pt>
    <dgm:pt modelId="{E98FB91F-30D4-476D-BB6B-F03E8F748E55}" type="pres">
      <dgm:prSet presAssocID="{AA43871D-8D28-480A-9CD8-9C64C15BB352}" presName="child" presStyleLbl="alignAccFollowNode1" presStyleIdx="15" presStyleCnt="30" custScaleY="15202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AE70DBA-B808-4AC0-A03C-7777A26C24CE}" type="pres">
      <dgm:prSet presAssocID="{B47E99BF-0934-4BF7-BBD5-825C945EE3E0}" presName="sibTrans" presStyleLbl="sibTrans2D1" presStyleIdx="16" presStyleCnt="30"/>
      <dgm:spPr/>
      <dgm:t>
        <a:bodyPr/>
        <a:lstStyle/>
        <a:p>
          <a:endParaRPr lang="es-PE"/>
        </a:p>
      </dgm:t>
    </dgm:pt>
    <dgm:pt modelId="{192A4B91-1324-450F-A2F1-26256A998E19}" type="pres">
      <dgm:prSet presAssocID="{64AF68FB-1265-4461-97F4-18A7A8C9F67B}" presName="child" presStyleLbl="alignAccFollowNode1" presStyleIdx="16" presStyleCnt="30" custScaleY="29038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1658637-0251-4C47-AEA9-E6BB3C2083BD}" type="pres">
      <dgm:prSet presAssocID="{629596BD-C85C-44D0-96F0-68BFF03E3886}" presName="sibTrans" presStyleLbl="sibTrans2D1" presStyleIdx="17" presStyleCnt="30"/>
      <dgm:spPr/>
      <dgm:t>
        <a:bodyPr/>
        <a:lstStyle/>
        <a:p>
          <a:endParaRPr lang="es-PE"/>
        </a:p>
      </dgm:t>
    </dgm:pt>
    <dgm:pt modelId="{9F916F87-4D0D-47AB-BC20-5874FDB5E2B5}" type="pres">
      <dgm:prSet presAssocID="{2B471072-BF10-4F8F-B1AB-D103FA0A26CB}" presName="child" presStyleLbl="alignAccFollowNode1" presStyleIdx="17" presStyleCnt="30" custScaleY="21365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CC8405-237F-4613-B3FD-E77771AE57F0}" type="pres">
      <dgm:prSet presAssocID="{523C5D80-3180-44B8-90F0-9472E75F6AB0}" presName="hSp" presStyleCnt="0"/>
      <dgm:spPr/>
    </dgm:pt>
    <dgm:pt modelId="{4A3B58F0-1C95-4FF6-9999-8AE6E4F3319D}" type="pres">
      <dgm:prSet presAssocID="{D0E7B84C-BDBA-4904-B24D-870408AB78A0}" presName="vertFlow" presStyleCnt="0"/>
      <dgm:spPr/>
    </dgm:pt>
    <dgm:pt modelId="{8D854EC2-949C-40DC-AFF8-3AF56294C77D}" type="pres">
      <dgm:prSet presAssocID="{D0E7B84C-BDBA-4904-B24D-870408AB78A0}" presName="header" presStyleLbl="node1" presStyleIdx="3" presStyleCnt="5"/>
      <dgm:spPr/>
      <dgm:t>
        <a:bodyPr/>
        <a:lstStyle/>
        <a:p>
          <a:endParaRPr lang="es-PE"/>
        </a:p>
      </dgm:t>
    </dgm:pt>
    <dgm:pt modelId="{89BF8CDE-8782-4F4E-8163-0874A7CFB202}" type="pres">
      <dgm:prSet presAssocID="{5FC64E88-3E89-44AD-B9E0-2F3C0FCB6DF0}" presName="parTrans" presStyleLbl="sibTrans2D1" presStyleIdx="18" presStyleCnt="30"/>
      <dgm:spPr/>
      <dgm:t>
        <a:bodyPr/>
        <a:lstStyle/>
        <a:p>
          <a:endParaRPr lang="es-PE"/>
        </a:p>
      </dgm:t>
    </dgm:pt>
    <dgm:pt modelId="{337ECF70-5AFE-4EDF-A87C-FCA04E1637C2}" type="pres">
      <dgm:prSet presAssocID="{6D9CD4B5-8FCE-4A50-B6C7-5707448D9805}" presName="child" presStyleLbl="alignAccFollowNode1" presStyleIdx="18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7C0C136-549E-4BBC-953E-3F0DBFEBD497}" type="pres">
      <dgm:prSet presAssocID="{3387AF28-C660-417B-9A8A-DE95A09472EE}" presName="sibTrans" presStyleLbl="sibTrans2D1" presStyleIdx="19" presStyleCnt="30"/>
      <dgm:spPr/>
      <dgm:t>
        <a:bodyPr/>
        <a:lstStyle/>
        <a:p>
          <a:endParaRPr lang="es-PE"/>
        </a:p>
      </dgm:t>
    </dgm:pt>
    <dgm:pt modelId="{E915A04A-ED7F-4649-B0C6-061762AE2A7E}" type="pres">
      <dgm:prSet presAssocID="{AED9F07F-2F44-4C76-98FE-300E69C7C5BB}" presName="child" presStyleLbl="alignAccFollowNode1" presStyleIdx="19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C085D7D-4226-4B57-9E8F-76AF603C75A9}" type="pres">
      <dgm:prSet presAssocID="{0192236A-D25D-402B-BB84-C83C81C7D5BE}" presName="sibTrans" presStyleLbl="sibTrans2D1" presStyleIdx="20" presStyleCnt="30"/>
      <dgm:spPr/>
      <dgm:t>
        <a:bodyPr/>
        <a:lstStyle/>
        <a:p>
          <a:endParaRPr lang="es-PE"/>
        </a:p>
      </dgm:t>
    </dgm:pt>
    <dgm:pt modelId="{303E3B47-63DD-4DEA-9800-D1DBA52CECEC}" type="pres">
      <dgm:prSet presAssocID="{BD35EDB8-8B7B-4BEE-922A-89DF58CC945F}" presName="child" presStyleLbl="alignAccFollowNode1" presStyleIdx="20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FAD1608-6B82-4EF2-8E29-DC45368B38F5}" type="pres">
      <dgm:prSet presAssocID="{13219757-DB0B-4253-A57A-296856495804}" presName="sibTrans" presStyleLbl="sibTrans2D1" presStyleIdx="21" presStyleCnt="30"/>
      <dgm:spPr/>
      <dgm:t>
        <a:bodyPr/>
        <a:lstStyle/>
        <a:p>
          <a:endParaRPr lang="es-PE"/>
        </a:p>
      </dgm:t>
    </dgm:pt>
    <dgm:pt modelId="{680E6AF1-FBFB-4AA1-94A8-48D48C1086D0}" type="pres">
      <dgm:prSet presAssocID="{A87C497F-E2C7-4F59-B9C4-25385FE2DF99}" presName="child" presStyleLbl="alignAccFollowNode1" presStyleIdx="21" presStyleCnt="30" custScaleY="15202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39E0DE6-8214-4DF3-85AA-FE071A456EC9}" type="pres">
      <dgm:prSet presAssocID="{4D5479C1-1879-4337-8FC8-067133F77920}" presName="sibTrans" presStyleLbl="sibTrans2D1" presStyleIdx="22" presStyleCnt="30"/>
      <dgm:spPr/>
      <dgm:t>
        <a:bodyPr/>
        <a:lstStyle/>
        <a:p>
          <a:endParaRPr lang="es-PE"/>
        </a:p>
      </dgm:t>
    </dgm:pt>
    <dgm:pt modelId="{F4EE9EC4-2813-4E44-BF38-FCA95DF1C8CA}" type="pres">
      <dgm:prSet presAssocID="{41951E0F-95D1-4CBF-A50C-91222F419F98}" presName="child" presStyleLbl="alignAccFollowNode1" presStyleIdx="22" presStyleCnt="30" custScaleY="29038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D135E44-7555-447E-8F79-DA92E8A8CC76}" type="pres">
      <dgm:prSet presAssocID="{6D9C7F9C-0614-4388-B035-49C4BE8E6253}" presName="sibTrans" presStyleLbl="sibTrans2D1" presStyleIdx="23" presStyleCnt="30"/>
      <dgm:spPr/>
      <dgm:t>
        <a:bodyPr/>
        <a:lstStyle/>
        <a:p>
          <a:endParaRPr lang="es-PE"/>
        </a:p>
      </dgm:t>
    </dgm:pt>
    <dgm:pt modelId="{A73D7604-4E06-4AB2-977E-D964490DF79A}" type="pres">
      <dgm:prSet presAssocID="{DDE0613C-D8BB-4498-96B8-0C7B5952D1D0}" presName="child" presStyleLbl="alignAccFollowNode1" presStyleIdx="23" presStyleCnt="30" custScaleY="21365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DC49EDF-30DF-4A90-B0DE-E983BFE4F209}" type="pres">
      <dgm:prSet presAssocID="{D0E7B84C-BDBA-4904-B24D-870408AB78A0}" presName="hSp" presStyleCnt="0"/>
      <dgm:spPr/>
    </dgm:pt>
    <dgm:pt modelId="{71C606B9-47DA-4DFF-89D3-6CC9D09B0FA5}" type="pres">
      <dgm:prSet presAssocID="{538C8728-4E2D-4D55-96E3-4DE8047F4504}" presName="vertFlow" presStyleCnt="0"/>
      <dgm:spPr/>
    </dgm:pt>
    <dgm:pt modelId="{EE1AA319-0635-4205-80FC-D87D2D3993DC}" type="pres">
      <dgm:prSet presAssocID="{538C8728-4E2D-4D55-96E3-4DE8047F4504}" presName="header" presStyleLbl="node1" presStyleIdx="4" presStyleCnt="5"/>
      <dgm:spPr/>
      <dgm:t>
        <a:bodyPr/>
        <a:lstStyle/>
        <a:p>
          <a:endParaRPr lang="es-PE"/>
        </a:p>
      </dgm:t>
    </dgm:pt>
    <dgm:pt modelId="{0B9C8A77-DE89-4A3C-BBDB-294120CCB9C2}" type="pres">
      <dgm:prSet presAssocID="{BCBD2A7D-A1AD-4080-B1F8-EBAD1926F298}" presName="parTrans" presStyleLbl="sibTrans2D1" presStyleIdx="24" presStyleCnt="30"/>
      <dgm:spPr/>
      <dgm:t>
        <a:bodyPr/>
        <a:lstStyle/>
        <a:p>
          <a:endParaRPr lang="es-PE"/>
        </a:p>
      </dgm:t>
    </dgm:pt>
    <dgm:pt modelId="{CB39B629-34C5-42A9-9AB7-B7B733495D9C}" type="pres">
      <dgm:prSet presAssocID="{85762800-F422-441C-A3BC-5F9EA3073567}" presName="child" presStyleLbl="alignAccFollowNode1" presStyleIdx="24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BF4A0EA-1A95-484B-8243-433CE87DC2DE}" type="pres">
      <dgm:prSet presAssocID="{499811DC-31CF-4395-99E5-E33E8F9A8FD4}" presName="sibTrans" presStyleLbl="sibTrans2D1" presStyleIdx="25" presStyleCnt="30"/>
      <dgm:spPr/>
      <dgm:t>
        <a:bodyPr/>
        <a:lstStyle/>
        <a:p>
          <a:endParaRPr lang="es-PE"/>
        </a:p>
      </dgm:t>
    </dgm:pt>
    <dgm:pt modelId="{F94D67F9-0FC1-4281-AF79-04B6C5254D23}" type="pres">
      <dgm:prSet presAssocID="{EA811D5E-3F19-449E-A209-6E3B77FA1B2F}" presName="child" presStyleLbl="alignAccFollowNode1" presStyleIdx="25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0DF252B-1688-45DC-87D5-46B35C903073}" type="pres">
      <dgm:prSet presAssocID="{F548A9F9-5211-4DC0-B396-574A20DF55F5}" presName="sibTrans" presStyleLbl="sibTrans2D1" presStyleIdx="26" presStyleCnt="30"/>
      <dgm:spPr/>
      <dgm:t>
        <a:bodyPr/>
        <a:lstStyle/>
        <a:p>
          <a:endParaRPr lang="es-PE"/>
        </a:p>
      </dgm:t>
    </dgm:pt>
    <dgm:pt modelId="{55CF611A-70C5-4432-A96D-203DEE9F8EAF}" type="pres">
      <dgm:prSet presAssocID="{D195FCB6-64CE-4D0E-BD47-4CA7E3418B66}" presName="child" presStyleLbl="alignAccFollowNode1" presStyleIdx="26" presStyleCnt="30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010424-F807-41DA-9AB5-D4AF6A380062}" type="pres">
      <dgm:prSet presAssocID="{5CF4C625-59E5-4234-82BF-72A00776D43E}" presName="sibTrans" presStyleLbl="sibTrans2D1" presStyleIdx="27" presStyleCnt="30"/>
      <dgm:spPr/>
      <dgm:t>
        <a:bodyPr/>
        <a:lstStyle/>
        <a:p>
          <a:endParaRPr lang="es-PE"/>
        </a:p>
      </dgm:t>
    </dgm:pt>
    <dgm:pt modelId="{77F75E49-A359-43C4-A5D7-C349D03F0976}" type="pres">
      <dgm:prSet presAssocID="{A8BD932B-C88A-4E12-A387-4522509E55F9}" presName="child" presStyleLbl="alignAccFollowNode1" presStyleIdx="27" presStyleCnt="30" custScaleY="152022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A701D3-982F-464A-B2E8-64C9B22C25C5}" type="pres">
      <dgm:prSet presAssocID="{5B47D1C1-08DB-4561-B5E1-71B854E7804E}" presName="sibTrans" presStyleLbl="sibTrans2D1" presStyleIdx="28" presStyleCnt="30"/>
      <dgm:spPr/>
      <dgm:t>
        <a:bodyPr/>
        <a:lstStyle/>
        <a:p>
          <a:endParaRPr lang="es-PE"/>
        </a:p>
      </dgm:t>
    </dgm:pt>
    <dgm:pt modelId="{BB5B3DD0-A6CF-4052-8681-0AA49F931EE1}" type="pres">
      <dgm:prSet presAssocID="{58C65D92-4DA5-4242-971E-65927B0731B4}" presName="child" presStyleLbl="alignAccFollowNode1" presStyleIdx="28" presStyleCnt="30" custScaleY="290386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4491810-DF5F-40A1-BCB5-C7DF5BED1E5F}" type="pres">
      <dgm:prSet presAssocID="{66D65531-D5FF-41AB-8916-60A28AB91C27}" presName="sibTrans" presStyleLbl="sibTrans2D1" presStyleIdx="29" presStyleCnt="30"/>
      <dgm:spPr/>
      <dgm:t>
        <a:bodyPr/>
        <a:lstStyle/>
        <a:p>
          <a:endParaRPr lang="es-PE"/>
        </a:p>
      </dgm:t>
    </dgm:pt>
    <dgm:pt modelId="{BFE464E8-2C4E-4D52-838B-25F419DE6CBE}" type="pres">
      <dgm:prSet presAssocID="{61C26F48-2677-4FAC-839E-A8EB58C1461E}" presName="child" presStyleLbl="alignAccFollowNode1" presStyleIdx="29" presStyleCnt="30" custScaleY="21365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1C7076F-4448-4639-AF7E-E5D8FD1A516D}" type="presOf" srcId="{5FC64E88-3E89-44AD-B9E0-2F3C0FCB6DF0}" destId="{89BF8CDE-8782-4F4E-8163-0874A7CFB202}" srcOrd="0" destOrd="0" presId="urn:microsoft.com/office/officeart/2005/8/layout/lProcess1"/>
    <dgm:cxn modelId="{FB40DE4D-05ED-48CB-9B5D-56687DB46645}" type="presOf" srcId="{E1F0724F-92EC-4EBB-BE2B-C639AF4D64BC}" destId="{79AEB9E3-8C7F-4F20-8D82-66A20C647938}" srcOrd="0" destOrd="0" presId="urn:microsoft.com/office/officeart/2005/8/layout/lProcess1"/>
    <dgm:cxn modelId="{39E16668-AB82-4E70-B9B2-98466BA9BC8D}" type="presOf" srcId="{5AA6CA85-CCA4-4F82-A2AF-86FAF2CD8366}" destId="{F94A39A4-E305-42CE-9AC8-3648D0C254E5}" srcOrd="0" destOrd="0" presId="urn:microsoft.com/office/officeart/2005/8/layout/lProcess1"/>
    <dgm:cxn modelId="{37E39B25-513A-47BC-9A36-6E9C44C9FCC4}" type="presOf" srcId="{66D65531-D5FF-41AB-8916-60A28AB91C27}" destId="{04491810-DF5F-40A1-BCB5-C7DF5BED1E5F}" srcOrd="0" destOrd="0" presId="urn:microsoft.com/office/officeart/2005/8/layout/lProcess1"/>
    <dgm:cxn modelId="{DDF65645-454F-40BB-9A3A-9A9D6ECAE064}" type="presOf" srcId="{DDE0613C-D8BB-4498-96B8-0C7B5952D1D0}" destId="{A73D7604-4E06-4AB2-977E-D964490DF79A}" srcOrd="0" destOrd="0" presId="urn:microsoft.com/office/officeart/2005/8/layout/lProcess1"/>
    <dgm:cxn modelId="{BAB4F71D-C49F-49E8-90C9-AB0EBD5B2E8C}" type="presOf" srcId="{C8A0C5BA-F980-4D68-A91B-B275785E0519}" destId="{553E3873-AE01-4D98-AD6F-AB35C2FA865B}" srcOrd="0" destOrd="0" presId="urn:microsoft.com/office/officeart/2005/8/layout/lProcess1"/>
    <dgm:cxn modelId="{8FF78FC7-028D-49EE-83BD-C042B720EC00}" srcId="{D0E7B84C-BDBA-4904-B24D-870408AB78A0}" destId="{AED9F07F-2F44-4C76-98FE-300E69C7C5BB}" srcOrd="1" destOrd="0" parTransId="{3F22F5CF-8924-4026-A6C0-4C0775086577}" sibTransId="{0192236A-D25D-402B-BB84-C83C81C7D5BE}"/>
    <dgm:cxn modelId="{FA42F637-C6C5-40CD-96AD-980BDD8E7BEE}" type="presOf" srcId="{C4B11613-EA5A-4D96-BF0F-17836B045D85}" destId="{68618A17-A353-4700-948F-88D5129756C9}" srcOrd="0" destOrd="0" presId="urn:microsoft.com/office/officeart/2005/8/layout/lProcess1"/>
    <dgm:cxn modelId="{B035FEBB-127E-4D92-A6BA-81E21DFE746B}" type="presOf" srcId="{AA43871D-8D28-480A-9CD8-9C64C15BB352}" destId="{E98FB91F-30D4-476D-BB6B-F03E8F748E55}" srcOrd="0" destOrd="0" presId="urn:microsoft.com/office/officeart/2005/8/layout/lProcess1"/>
    <dgm:cxn modelId="{EED316FE-BE97-4625-8E12-A1460D89D7C3}" type="presOf" srcId="{499811DC-31CF-4395-99E5-E33E8F9A8FD4}" destId="{BBF4A0EA-1A95-484B-8243-433CE87DC2DE}" srcOrd="0" destOrd="0" presId="urn:microsoft.com/office/officeart/2005/8/layout/lProcess1"/>
    <dgm:cxn modelId="{1F4D1DE9-8B9F-462D-8D7C-3B069F801CC5}" type="presOf" srcId="{4D5479C1-1879-4337-8FC8-067133F77920}" destId="{639E0DE6-8214-4DF3-85AA-FE071A456EC9}" srcOrd="0" destOrd="0" presId="urn:microsoft.com/office/officeart/2005/8/layout/lProcess1"/>
    <dgm:cxn modelId="{A5472842-2F11-4E87-BFE4-69BE1F68B26B}" srcId="{523C5D80-3180-44B8-90F0-9472E75F6AB0}" destId="{0D2E22AE-7CF6-436C-904E-0FC2234F0C6D}" srcOrd="0" destOrd="0" parTransId="{BB19611E-2EED-4AFB-BCD2-1CC7376BAABA}" sibTransId="{E1F0724F-92EC-4EBB-BE2B-C639AF4D64BC}"/>
    <dgm:cxn modelId="{05BCC519-BAF1-4A53-9931-CD4586783F98}" type="presOf" srcId="{15A407E5-2004-4DB9-BD36-1D787B3653E7}" destId="{6686A7FA-FAA8-4298-B0B5-EC0A8278E91B}" srcOrd="0" destOrd="0" presId="urn:microsoft.com/office/officeart/2005/8/layout/lProcess1"/>
    <dgm:cxn modelId="{B7B41A4F-22BB-491A-8882-C3F1799EC814}" type="presOf" srcId="{523C5D80-3180-44B8-90F0-9472E75F6AB0}" destId="{6C576CE4-5D66-4FDF-94B4-FE2897C233F0}" srcOrd="0" destOrd="0" presId="urn:microsoft.com/office/officeart/2005/8/layout/lProcess1"/>
    <dgm:cxn modelId="{F75E1EDD-20D9-4A42-BC0F-352B5A3573A5}" type="presOf" srcId="{58C65D92-4DA5-4242-971E-65927B0731B4}" destId="{BB5B3DD0-A6CF-4052-8681-0AA49F931EE1}" srcOrd="0" destOrd="0" presId="urn:microsoft.com/office/officeart/2005/8/layout/lProcess1"/>
    <dgm:cxn modelId="{CE808796-4FC5-4B69-9C5B-96ED18C8AE37}" srcId="{538C8728-4E2D-4D55-96E3-4DE8047F4504}" destId="{EA811D5E-3F19-449E-A209-6E3B77FA1B2F}" srcOrd="1" destOrd="0" parTransId="{9F1839ED-F3D8-4DD7-8ED0-1BD3E50BFBE9}" sibTransId="{F548A9F9-5211-4DC0-B396-574A20DF55F5}"/>
    <dgm:cxn modelId="{616C6F73-5763-42D0-B5CD-07FBBCBA01D2}" type="presOf" srcId="{BCBD2A7D-A1AD-4080-B1F8-EBAD1926F298}" destId="{0B9C8A77-DE89-4A3C-BBDB-294120CCB9C2}" srcOrd="0" destOrd="0" presId="urn:microsoft.com/office/officeart/2005/8/layout/lProcess1"/>
    <dgm:cxn modelId="{088E8F4C-C058-4A73-B56D-74438CC498D0}" srcId="{523C5D80-3180-44B8-90F0-9472E75F6AB0}" destId="{64AF68FB-1265-4461-97F4-18A7A8C9F67B}" srcOrd="4" destOrd="0" parTransId="{05E8728B-16F4-4AD9-9B07-FCB7848E51AA}" sibTransId="{629596BD-C85C-44D0-96F0-68BFF03E3886}"/>
    <dgm:cxn modelId="{354A7719-5E8A-438B-8E10-B555257923CD}" srcId="{D7C9C518-773D-4EFF-8405-1E6585AB2A9B}" destId="{EAACF0EA-C981-4346-9B0C-91FCCD9F191A}" srcOrd="5" destOrd="0" parTransId="{4651B828-E9E2-407B-A238-191E19929568}" sibTransId="{0BE5A6E9-E937-4FD5-BBAE-6A4FAC87C6DC}"/>
    <dgm:cxn modelId="{3B846BA5-8538-4DA9-B334-934535C267F6}" type="presOf" srcId="{3387AF28-C660-417B-9A8A-DE95A09472EE}" destId="{D7C0C136-549E-4BBC-953E-3F0DBFEBD497}" srcOrd="0" destOrd="0" presId="urn:microsoft.com/office/officeart/2005/8/layout/lProcess1"/>
    <dgm:cxn modelId="{B122F4EB-4B5D-42BF-A763-105DA7566732}" type="presOf" srcId="{58371575-81A7-4697-8B68-218AB5F7032C}" destId="{6DEFAAF2-7547-4B58-946F-234800165637}" srcOrd="0" destOrd="0" presId="urn:microsoft.com/office/officeart/2005/8/layout/lProcess1"/>
    <dgm:cxn modelId="{BBF4CB13-ABD1-4596-AD8A-BB7477792A16}" type="presOf" srcId="{515A9714-5EF2-4D34-9868-8B577ECADEEC}" destId="{412A8835-A503-49CD-B332-12480FA53EA4}" srcOrd="0" destOrd="0" presId="urn:microsoft.com/office/officeart/2005/8/layout/lProcess1"/>
    <dgm:cxn modelId="{490F7653-4B61-4F58-8D5B-A562C101A7A4}" type="presOf" srcId="{A8BD932B-C88A-4E12-A387-4522509E55F9}" destId="{77F75E49-A359-43C4-A5D7-C349D03F0976}" srcOrd="0" destOrd="0" presId="urn:microsoft.com/office/officeart/2005/8/layout/lProcess1"/>
    <dgm:cxn modelId="{63057D2F-0D87-452A-A010-B448D2A6DD41}" type="presOf" srcId="{F548A9F9-5211-4DC0-B396-574A20DF55F5}" destId="{30DF252B-1688-45DC-87D5-46B35C903073}" srcOrd="0" destOrd="0" presId="urn:microsoft.com/office/officeart/2005/8/layout/lProcess1"/>
    <dgm:cxn modelId="{B44F6191-C267-40A7-AA24-508AC38E2D10}" type="presOf" srcId="{BD35EDB8-8B7B-4BEE-922A-89DF58CC945F}" destId="{303E3B47-63DD-4DEA-9800-D1DBA52CECEC}" srcOrd="0" destOrd="0" presId="urn:microsoft.com/office/officeart/2005/8/layout/lProcess1"/>
    <dgm:cxn modelId="{3EF1931D-E2B9-475E-BEF9-88F2CFBCDDED}" srcId="{538C8728-4E2D-4D55-96E3-4DE8047F4504}" destId="{61C26F48-2677-4FAC-839E-A8EB58C1461E}" srcOrd="5" destOrd="0" parTransId="{F3922865-E86A-4E33-869E-903C723F92B2}" sibTransId="{C17CE45B-6635-45F8-97FC-4CF301AAA108}"/>
    <dgm:cxn modelId="{A214923C-C644-40CA-A186-6CCF0BE14B11}" srcId="{D7C9C518-773D-4EFF-8405-1E6585AB2A9B}" destId="{D53C3F93-9E64-4D68-A0CE-6E0DCB21C416}" srcOrd="3" destOrd="0" parTransId="{165D782D-DC9D-411A-83D2-4A8F89CAFB21}" sibTransId="{5AA6CA85-CCA4-4F82-A2AF-86FAF2CD8366}"/>
    <dgm:cxn modelId="{1944A790-4F88-4A64-8260-5888B6AA7792}" srcId="{D7C9C518-773D-4EFF-8405-1E6585AB2A9B}" destId="{4CC00DA3-F6D5-46D0-88D6-ACFCCC37DE1D}" srcOrd="4" destOrd="0" parTransId="{B18E602D-D223-43BE-BC4D-12504262CE0C}" sibTransId="{515A9714-5EF2-4D34-9868-8B577ECADEEC}"/>
    <dgm:cxn modelId="{089051B9-2E3A-4599-86B7-F64F51BDABC8}" type="presOf" srcId="{4CC00DA3-F6D5-46D0-88D6-ACFCCC37DE1D}" destId="{DAA56E4C-D07C-48DF-9793-25F7E16CE7CE}" srcOrd="0" destOrd="0" presId="urn:microsoft.com/office/officeart/2005/8/layout/lProcess1"/>
    <dgm:cxn modelId="{6EC0E798-4B57-4008-928E-5AFB875AC41E}" type="presOf" srcId="{AED9F07F-2F44-4C76-98FE-300E69C7C5BB}" destId="{E915A04A-ED7F-4649-B0C6-061762AE2A7E}" srcOrd="0" destOrd="0" presId="urn:microsoft.com/office/officeart/2005/8/layout/lProcess1"/>
    <dgm:cxn modelId="{6B75666D-C8C6-4A42-9158-CB0BCDB2E33D}" type="presOf" srcId="{6D9C7F9C-0614-4388-B035-49C4BE8E6253}" destId="{6D135E44-7555-447E-8F79-DA92E8A8CC76}" srcOrd="0" destOrd="0" presId="urn:microsoft.com/office/officeart/2005/8/layout/lProcess1"/>
    <dgm:cxn modelId="{46FCE432-E411-44A1-9E9B-D774397EA986}" type="presOf" srcId="{4E4D31F9-7339-49EC-8620-67A985B35C84}" destId="{5AB2E122-F8EA-4EE4-A744-424D832A0827}" srcOrd="0" destOrd="0" presId="urn:microsoft.com/office/officeart/2005/8/layout/lProcess1"/>
    <dgm:cxn modelId="{9ACC1567-8F3D-4969-8A66-C46258678592}" type="presOf" srcId="{D53C3F93-9E64-4D68-A0CE-6E0DCB21C416}" destId="{A4C8673B-7569-4CEC-90FA-F7E750DEF203}" srcOrd="0" destOrd="0" presId="urn:microsoft.com/office/officeart/2005/8/layout/lProcess1"/>
    <dgm:cxn modelId="{141B3FEC-95FD-4843-98BD-D85C45CA372B}" type="presOf" srcId="{006E9F05-33C5-4A69-8A20-BBFAF3A339D9}" destId="{C10B1987-6D4B-4C6F-B8DE-B7DA7053DDCF}" srcOrd="0" destOrd="0" presId="urn:microsoft.com/office/officeart/2005/8/layout/lProcess1"/>
    <dgm:cxn modelId="{EBEA27D8-33D8-4352-AA2D-F6D27C2BC0D8}" type="presOf" srcId="{5299936F-9465-4661-A5D3-E596F89C071B}" destId="{3FEC961E-8653-4644-8D1E-B241CB7FA0A1}" srcOrd="0" destOrd="0" presId="urn:microsoft.com/office/officeart/2005/8/layout/lProcess1"/>
    <dgm:cxn modelId="{80579324-D224-4231-9CB4-34EA30DE8D51}" type="presOf" srcId="{4F8726E6-8CB7-479A-B28E-15DC55E3ADCE}" destId="{9CD9D1D9-9B9D-4202-9494-00BF24AA8780}" srcOrd="0" destOrd="0" presId="urn:microsoft.com/office/officeart/2005/8/layout/lProcess1"/>
    <dgm:cxn modelId="{1EA7AD83-B214-4423-9701-CE27A670CE65}" srcId="{538C8728-4E2D-4D55-96E3-4DE8047F4504}" destId="{58C65D92-4DA5-4242-971E-65927B0731B4}" srcOrd="4" destOrd="0" parTransId="{A0EA6D4B-AD03-4131-924A-3378D066F19D}" sibTransId="{66D65531-D5FF-41AB-8916-60A28AB91C27}"/>
    <dgm:cxn modelId="{0257DC80-A2C4-47FE-B151-497B92A26C8A}" type="presOf" srcId="{BB19611E-2EED-4AFB-BCD2-1CC7376BAABA}" destId="{823CCF76-A3F8-4444-BFBE-BD886CEA67EA}" srcOrd="0" destOrd="0" presId="urn:microsoft.com/office/officeart/2005/8/layout/lProcess1"/>
    <dgm:cxn modelId="{7FD6F3CE-29DC-4B9E-8CF8-DBAE5AED0019}" type="presOf" srcId="{61C26F48-2677-4FAC-839E-A8EB58C1461E}" destId="{BFE464E8-2C4E-4D52-838B-25F419DE6CBE}" srcOrd="0" destOrd="0" presId="urn:microsoft.com/office/officeart/2005/8/layout/lProcess1"/>
    <dgm:cxn modelId="{9FDBDCEC-8710-406F-8908-2DC79541C3A3}" srcId="{D0E7B84C-BDBA-4904-B24D-870408AB78A0}" destId="{DDE0613C-D8BB-4498-96B8-0C7B5952D1D0}" srcOrd="5" destOrd="0" parTransId="{689D2EB6-0429-4B2B-B10A-199113CF1E13}" sibTransId="{987D7ACF-AC7A-427D-B615-E5F377950CBD}"/>
    <dgm:cxn modelId="{722B3DD2-F179-4B18-8661-FC1A4DA32FF7}" srcId="{58371575-81A7-4697-8B68-218AB5F7032C}" destId="{523C5D80-3180-44B8-90F0-9472E75F6AB0}" srcOrd="2" destOrd="0" parTransId="{416819C3-1004-4DF7-98BE-95AE7A793EA0}" sibTransId="{73E82945-D604-4A7E-BC49-D91BCC43C66A}"/>
    <dgm:cxn modelId="{E2390F44-479D-4B3E-85C3-23C0538E0CFD}" type="presOf" srcId="{EEDFF064-38C7-4C4D-A2E9-C0B3504EA0DB}" destId="{036B51F3-C3B5-4D5B-AD8F-C607741F22C7}" srcOrd="0" destOrd="0" presId="urn:microsoft.com/office/officeart/2005/8/layout/lProcess1"/>
    <dgm:cxn modelId="{69F4D61D-7977-4948-A03B-A7FD083AA28C}" type="presOf" srcId="{D61CC1CD-0E13-463D-912A-78A5FBB26F15}" destId="{182643CC-D078-4B2E-8E1F-57DE85FACA8B}" srcOrd="0" destOrd="0" presId="urn:microsoft.com/office/officeart/2005/8/layout/lProcess1"/>
    <dgm:cxn modelId="{F0654709-3587-4ABB-85F0-FCAE69E89E23}" type="presOf" srcId="{0D2E22AE-7CF6-436C-904E-0FC2234F0C6D}" destId="{8C9D1E5E-69B6-49A4-AAA1-91E607737BB9}" srcOrd="0" destOrd="0" presId="urn:microsoft.com/office/officeart/2005/8/layout/lProcess1"/>
    <dgm:cxn modelId="{708BA7B6-4336-4118-9AB3-DF93A902DE39}" srcId="{538C8728-4E2D-4D55-96E3-4DE8047F4504}" destId="{A8BD932B-C88A-4E12-A387-4522509E55F9}" srcOrd="3" destOrd="0" parTransId="{723E0FE7-E98A-45A1-BA8D-1591B122B244}" sibTransId="{5B47D1C1-08DB-4561-B5E1-71B854E7804E}"/>
    <dgm:cxn modelId="{8382077B-EB6A-4C26-A37A-62AF91537CDA}" srcId="{D7C9C518-773D-4EFF-8405-1E6585AB2A9B}" destId="{A7552E09-02A1-466F-B0C7-42372D67094C}" srcOrd="2" destOrd="0" parTransId="{0C9839BA-01AE-457F-9BD2-E86617C6B367}" sibTransId="{EEDFF064-38C7-4C4D-A2E9-C0B3504EA0DB}"/>
    <dgm:cxn modelId="{454E4CA5-9592-4F30-BDD4-F8728934E890}" type="presOf" srcId="{5B47D1C1-08DB-4561-B5E1-71B854E7804E}" destId="{73A701D3-982F-464A-B2E8-64C9B22C25C5}" srcOrd="0" destOrd="0" presId="urn:microsoft.com/office/officeart/2005/8/layout/lProcess1"/>
    <dgm:cxn modelId="{4D253443-611F-4950-B732-2CCA20444E36}" type="presOf" srcId="{01186D36-DA6D-4116-85D6-988220BBA7B0}" destId="{DF302085-4156-4621-A8AD-109F1F4BCE36}" srcOrd="0" destOrd="0" presId="urn:microsoft.com/office/officeart/2005/8/layout/lProcess1"/>
    <dgm:cxn modelId="{81CB4371-A23C-48FB-8A13-0A26B299FB2F}" type="presOf" srcId="{0192236A-D25D-402B-BB84-C83C81C7D5BE}" destId="{3C085D7D-4226-4B57-9E8F-76AF603C75A9}" srcOrd="0" destOrd="0" presId="urn:microsoft.com/office/officeart/2005/8/layout/lProcess1"/>
    <dgm:cxn modelId="{F31803A2-8A85-4194-B20B-B6036C2411FA}" type="presOf" srcId="{1403471F-187D-4EA0-9F9F-7C4D54EFE70A}" destId="{35E585F7-01A3-4291-B8E8-3D740A69E464}" srcOrd="0" destOrd="0" presId="urn:microsoft.com/office/officeart/2005/8/layout/lProcess1"/>
    <dgm:cxn modelId="{228D70FC-5222-42AD-AF86-08C45F0CB9B1}" type="presOf" srcId="{B36B67CB-C67A-46A2-8E09-B22A0579978B}" destId="{40DD32D3-C080-4024-B081-00979B505907}" srcOrd="0" destOrd="0" presId="urn:microsoft.com/office/officeart/2005/8/layout/lProcess1"/>
    <dgm:cxn modelId="{0A93BFB7-A27D-4F28-A53A-614654A3B172}" type="presOf" srcId="{629596BD-C85C-44D0-96F0-68BFF03E3886}" destId="{71658637-0251-4C47-AEA9-E6BB3C2083BD}" srcOrd="0" destOrd="0" presId="urn:microsoft.com/office/officeart/2005/8/layout/lProcess1"/>
    <dgm:cxn modelId="{B686B126-CCF3-4768-A0BA-DC13A69DA818}" srcId="{C47BD72F-4573-49B1-91C1-4F423D05F5D8}" destId="{01186D36-DA6D-4116-85D6-988220BBA7B0}" srcOrd="3" destOrd="0" parTransId="{C9EDD87D-2C7C-46D3-B988-6AFED97BEDFA}" sibTransId="{B008C4A4-E65F-4B05-9C28-24C5619B664A}"/>
    <dgm:cxn modelId="{76520FBC-59BD-4BD7-99A4-4076B3BFF52F}" srcId="{C47BD72F-4573-49B1-91C1-4F423D05F5D8}" destId="{CB9BDD00-C562-42CF-9560-D1EE4A149F9E}" srcOrd="2" destOrd="0" parTransId="{3F1CD707-2B24-4A6E-A215-B62C11EFB1EF}" sibTransId="{EF0FC23E-65C4-4A82-8FB2-6990344B376D}"/>
    <dgm:cxn modelId="{F04FB9A6-9DD6-46E6-B9D4-197260BB0D5C}" srcId="{58371575-81A7-4697-8B68-218AB5F7032C}" destId="{D0E7B84C-BDBA-4904-B24D-870408AB78A0}" srcOrd="3" destOrd="0" parTransId="{C8E8E219-BF4A-4315-9DA7-5A3F379FE672}" sibTransId="{2103AC62-BD63-4E13-AC84-AB412F3EB5F0}"/>
    <dgm:cxn modelId="{E68BF8D4-6111-4979-8AF2-1F44C3DB8AB5}" type="presOf" srcId="{D195FCB6-64CE-4D0E-BD47-4CA7E3418B66}" destId="{55CF611A-70C5-4432-A96D-203DEE9F8EAF}" srcOrd="0" destOrd="0" presId="urn:microsoft.com/office/officeart/2005/8/layout/lProcess1"/>
    <dgm:cxn modelId="{3F168CAB-CEAA-4F4A-879E-772120914651}" srcId="{538C8728-4E2D-4D55-96E3-4DE8047F4504}" destId="{D195FCB6-64CE-4D0E-BD47-4CA7E3418B66}" srcOrd="2" destOrd="0" parTransId="{FBA1A6E7-33F9-4A8A-A692-F6B7703A7B1A}" sibTransId="{5CF4C625-59E5-4234-82BF-72A00776D43E}"/>
    <dgm:cxn modelId="{4C5131FE-7D64-408E-BAE1-0D275A66557E}" srcId="{D7C9C518-773D-4EFF-8405-1E6585AB2A9B}" destId="{1403471F-187D-4EA0-9F9F-7C4D54EFE70A}" srcOrd="0" destOrd="0" parTransId="{937DA964-F923-408A-B29C-8D9D503378B2}" sibTransId="{4F8726E6-8CB7-479A-B28E-15DC55E3ADCE}"/>
    <dgm:cxn modelId="{6A85546A-1392-41D8-9EB4-94EFF012411E}" type="presOf" srcId="{CB9BDD00-C562-42CF-9560-D1EE4A149F9E}" destId="{6F759D8E-9D48-4627-997A-53215ADB47F6}" srcOrd="0" destOrd="0" presId="urn:microsoft.com/office/officeart/2005/8/layout/lProcess1"/>
    <dgm:cxn modelId="{2CA1024B-D597-4392-A38B-906C4A5FA5D4}" srcId="{D0E7B84C-BDBA-4904-B24D-870408AB78A0}" destId="{41951E0F-95D1-4CBF-A50C-91222F419F98}" srcOrd="4" destOrd="0" parTransId="{2A3FFE84-9C69-4E0F-B7DF-A7697448C1F0}" sibTransId="{6D9C7F9C-0614-4388-B035-49C4BE8E6253}"/>
    <dgm:cxn modelId="{0EDAD7E7-9AE5-47C5-B61A-908658BB25BD}" type="presOf" srcId="{64AF68FB-1265-4461-97F4-18A7A8C9F67B}" destId="{192A4B91-1324-450F-A2F1-26256A998E19}" srcOrd="0" destOrd="0" presId="urn:microsoft.com/office/officeart/2005/8/layout/lProcess1"/>
    <dgm:cxn modelId="{060A36BB-2606-48EB-8451-205D2D2171F9}" srcId="{D7C9C518-773D-4EFF-8405-1E6585AB2A9B}" destId="{C4B11613-EA5A-4D96-BF0F-17836B045D85}" srcOrd="1" destOrd="0" parTransId="{4B599DA7-6DF3-4162-BE5F-46F344931DF6}" sibTransId="{888CF3B2-4F65-4FA7-8615-46351664625F}"/>
    <dgm:cxn modelId="{D33FFC69-36B2-49A9-8EC2-8D00988A6C5A}" srcId="{C47BD72F-4573-49B1-91C1-4F423D05F5D8}" destId="{B36B67CB-C67A-46A2-8E09-B22A0579978B}" srcOrd="0" destOrd="0" parTransId="{C8A0C5BA-F980-4D68-A91B-B275785E0519}" sibTransId="{15A407E5-2004-4DB9-BD36-1D787B3653E7}"/>
    <dgm:cxn modelId="{4535A31D-DA3C-4D9A-BE19-7BF7E8DFDD35}" srcId="{58371575-81A7-4697-8B68-218AB5F7032C}" destId="{C47BD72F-4573-49B1-91C1-4F423D05F5D8}" srcOrd="0" destOrd="0" parTransId="{2185AE53-D76A-45D1-BAFA-E0BAFC357C6E}" sibTransId="{FC7F9FB8-C4CD-40C4-A0E3-6FBF36FAFAB7}"/>
    <dgm:cxn modelId="{2C829A3B-3161-4988-B13A-8AB8068EB76B}" srcId="{523C5D80-3180-44B8-90F0-9472E75F6AB0}" destId="{AA43871D-8D28-480A-9CD8-9C64C15BB352}" srcOrd="3" destOrd="0" parTransId="{28C3AD8B-025E-4D76-A824-341788965C45}" sibTransId="{B47E99BF-0934-4BF7-BBD5-825C945EE3E0}"/>
    <dgm:cxn modelId="{458CA959-C251-4755-B92C-736F610AD40D}" type="presOf" srcId="{62B5C080-7323-4355-8EFB-68DE40E479D1}" destId="{32345072-2237-4673-AF1B-C632A812D2DC}" srcOrd="0" destOrd="0" presId="urn:microsoft.com/office/officeart/2005/8/layout/lProcess1"/>
    <dgm:cxn modelId="{9A7DED8C-FF3B-4074-A9E0-DBC52703F7BC}" srcId="{D0E7B84C-BDBA-4904-B24D-870408AB78A0}" destId="{A87C497F-E2C7-4F59-B9C4-25385FE2DF99}" srcOrd="3" destOrd="0" parTransId="{5E5C4221-7C8C-4082-92F0-EF35C4230362}" sibTransId="{4D5479C1-1879-4337-8FC8-067133F77920}"/>
    <dgm:cxn modelId="{FA5C1285-025D-477D-9560-FB3A5EA9E7DD}" type="presOf" srcId="{08E369E2-EDDA-4761-B92F-816EF8A5D7DC}" destId="{5E49BAD1-E431-4FB2-A34E-3201A3E85160}" srcOrd="0" destOrd="0" presId="urn:microsoft.com/office/officeart/2005/8/layout/lProcess1"/>
    <dgm:cxn modelId="{A8AB397D-E7AD-465B-B40A-3426AE24F26F}" srcId="{C47BD72F-4573-49B1-91C1-4F423D05F5D8}" destId="{5299936F-9465-4661-A5D3-E596F89C071B}" srcOrd="5" destOrd="0" parTransId="{E924EBBD-D6B2-4C9D-ABA1-6B96136A3454}" sibTransId="{84D094E1-B28A-42A8-A785-3DE63CCF6225}"/>
    <dgm:cxn modelId="{404ABBC4-3F25-4140-AB83-8C714D60BDFB}" type="presOf" srcId="{2B471072-BF10-4F8F-B1AB-D103FA0A26CB}" destId="{9F916F87-4D0D-47AB-BC20-5874FDB5E2B5}" srcOrd="0" destOrd="0" presId="urn:microsoft.com/office/officeart/2005/8/layout/lProcess1"/>
    <dgm:cxn modelId="{A378D0EB-1653-4A09-8276-134C9F84442B}" type="presOf" srcId="{41951E0F-95D1-4CBF-A50C-91222F419F98}" destId="{F4EE9EC4-2813-4E44-BF38-FCA95DF1C8CA}" srcOrd="0" destOrd="0" presId="urn:microsoft.com/office/officeart/2005/8/layout/lProcess1"/>
    <dgm:cxn modelId="{B346E59A-919F-46BD-92AE-DBFAAA43E919}" type="presOf" srcId="{85762800-F422-441C-A3BC-5F9EA3073567}" destId="{CB39B629-34C5-42A9-9AB7-B7B733495D9C}" srcOrd="0" destOrd="0" presId="urn:microsoft.com/office/officeart/2005/8/layout/lProcess1"/>
    <dgm:cxn modelId="{5699680B-23F7-4F47-BFF8-41200F98C454}" type="presOf" srcId="{5CF4C625-59E5-4234-82BF-72A00776D43E}" destId="{A1010424-F807-41DA-9AB5-D4AF6A380062}" srcOrd="0" destOrd="0" presId="urn:microsoft.com/office/officeart/2005/8/layout/lProcess1"/>
    <dgm:cxn modelId="{5B74D326-E810-43D6-BE83-23B2283F5E4A}" srcId="{58371575-81A7-4697-8B68-218AB5F7032C}" destId="{D7C9C518-773D-4EFF-8405-1E6585AB2A9B}" srcOrd="1" destOrd="0" parTransId="{4C5DBF73-BEE1-4906-AE38-863E655C2370}" sibTransId="{8DE5C20B-B3A5-4736-99F6-65660CD4D9C0}"/>
    <dgm:cxn modelId="{3A86798C-74A2-476C-BE27-7080DCC8E333}" srcId="{C47BD72F-4573-49B1-91C1-4F423D05F5D8}" destId="{E2336F78-81D9-45A4-84E0-284319DF6C75}" srcOrd="4" destOrd="0" parTransId="{4577A632-A0C3-4A72-89A9-69E26529BA2A}" sibTransId="{F93C0A12-DBD8-4C03-939A-9934519DD90C}"/>
    <dgm:cxn modelId="{C6585FAB-DEF6-42D0-AE0C-321FC5C14BA2}" type="presOf" srcId="{6D9CD4B5-8FCE-4A50-B6C7-5707448D9805}" destId="{337ECF70-5AFE-4EDF-A87C-FCA04E1637C2}" srcOrd="0" destOrd="0" presId="urn:microsoft.com/office/officeart/2005/8/layout/lProcess1"/>
    <dgm:cxn modelId="{CFDB905D-583C-4DE1-9A7C-A2319DBC2BD4}" type="presOf" srcId="{A7552E09-02A1-466F-B0C7-42372D67094C}" destId="{328B99DF-D066-4E0E-B23E-47534DBF8FA3}" srcOrd="0" destOrd="0" presId="urn:microsoft.com/office/officeart/2005/8/layout/lProcess1"/>
    <dgm:cxn modelId="{0D53C2A8-2BFB-43FA-AC55-7DFC86D253E9}" type="presOf" srcId="{E2336F78-81D9-45A4-84E0-284319DF6C75}" destId="{86D841A2-1E55-40F9-BD7A-6591FF872EA8}" srcOrd="0" destOrd="0" presId="urn:microsoft.com/office/officeart/2005/8/layout/lProcess1"/>
    <dgm:cxn modelId="{E2569007-2B7B-410E-BBF0-C7D84147FB48}" type="presOf" srcId="{A38C8BD3-5B41-49F4-8457-ED941FD5740C}" destId="{3A314350-3F1A-442F-AC6D-DF8E2357CA80}" srcOrd="0" destOrd="0" presId="urn:microsoft.com/office/officeart/2005/8/layout/lProcess1"/>
    <dgm:cxn modelId="{85901EC1-2D0C-49BE-885A-3C25E383E451}" type="presOf" srcId="{538C8728-4E2D-4D55-96E3-4DE8047F4504}" destId="{EE1AA319-0635-4205-80FC-D87D2D3993DC}" srcOrd="0" destOrd="0" presId="urn:microsoft.com/office/officeart/2005/8/layout/lProcess1"/>
    <dgm:cxn modelId="{B5610927-701E-4457-AB64-F70695DFFD53}" srcId="{D0E7B84C-BDBA-4904-B24D-870408AB78A0}" destId="{6D9CD4B5-8FCE-4A50-B6C7-5707448D9805}" srcOrd="0" destOrd="0" parTransId="{5FC64E88-3E89-44AD-B9E0-2F3C0FCB6DF0}" sibTransId="{3387AF28-C660-417B-9A8A-DE95A09472EE}"/>
    <dgm:cxn modelId="{839C4319-B033-4234-9667-488A43D85E46}" srcId="{523C5D80-3180-44B8-90F0-9472E75F6AB0}" destId="{4E4D31F9-7339-49EC-8620-67A985B35C84}" srcOrd="2" destOrd="0" parTransId="{8F887148-13C2-4B6A-BA13-8E490EE4C921}" sibTransId="{006E9F05-33C5-4A69-8A20-BBFAF3A339D9}"/>
    <dgm:cxn modelId="{2B6ABCB6-FB3E-498F-9391-8D46BEE53D68}" type="presOf" srcId="{F93C0A12-DBD8-4C03-939A-9934519DD90C}" destId="{F5BD0750-DFAA-441E-BE47-615719551425}" srcOrd="0" destOrd="0" presId="urn:microsoft.com/office/officeart/2005/8/layout/lProcess1"/>
    <dgm:cxn modelId="{DDD2EC9C-ECB9-45AC-ABD9-C00E93A9767D}" srcId="{538C8728-4E2D-4D55-96E3-4DE8047F4504}" destId="{85762800-F422-441C-A3BC-5F9EA3073567}" srcOrd="0" destOrd="0" parTransId="{BCBD2A7D-A1AD-4080-B1F8-EBAD1926F298}" sibTransId="{499811DC-31CF-4395-99E5-E33E8F9A8FD4}"/>
    <dgm:cxn modelId="{EEB2F26E-4398-4081-A6F0-51CF92470ACB}" srcId="{523C5D80-3180-44B8-90F0-9472E75F6AB0}" destId="{D61CC1CD-0E13-463D-912A-78A5FBB26F15}" srcOrd="1" destOrd="0" parTransId="{40F685E9-F85A-48F5-8A16-FA90AA58CDC7}" sibTransId="{08E369E2-EDDA-4761-B92F-816EF8A5D7DC}"/>
    <dgm:cxn modelId="{2BF26FFB-B23B-4BF0-B33E-B22CF9485DF0}" type="presOf" srcId="{B47E99BF-0934-4BF7-BBD5-825C945EE3E0}" destId="{6AE70DBA-B808-4AC0-A03C-7777A26C24CE}" srcOrd="0" destOrd="0" presId="urn:microsoft.com/office/officeart/2005/8/layout/lProcess1"/>
    <dgm:cxn modelId="{02CBD4C7-9999-45A9-A9AC-B1A140C8BC1D}" type="presOf" srcId="{888CF3B2-4F65-4FA7-8615-46351664625F}" destId="{205FEC5E-3A87-4F26-B0A5-350F789A12C0}" srcOrd="0" destOrd="0" presId="urn:microsoft.com/office/officeart/2005/8/layout/lProcess1"/>
    <dgm:cxn modelId="{A2DE3991-68EB-4D4B-AC9B-F3083EEBE5B1}" type="presOf" srcId="{13219757-DB0B-4253-A57A-296856495804}" destId="{1FAD1608-6B82-4EF2-8E29-DC45368B38F5}" srcOrd="0" destOrd="0" presId="urn:microsoft.com/office/officeart/2005/8/layout/lProcess1"/>
    <dgm:cxn modelId="{6DB11E6E-A56B-498B-A974-5E002AFA2D25}" type="presOf" srcId="{B008C4A4-E65F-4B05-9C28-24C5619B664A}" destId="{AA2E8DB7-9954-4498-8683-05683A19B399}" srcOrd="0" destOrd="0" presId="urn:microsoft.com/office/officeart/2005/8/layout/lProcess1"/>
    <dgm:cxn modelId="{555BFDFC-CDB3-4FF0-903C-BD5A3C2032E0}" srcId="{523C5D80-3180-44B8-90F0-9472E75F6AB0}" destId="{2B471072-BF10-4F8F-B1AB-D103FA0A26CB}" srcOrd="5" destOrd="0" parTransId="{9F727A06-7D82-43E3-8758-FDE14CD67EB5}" sibTransId="{592BE851-DCBB-4ECE-86A1-9C8FAE250DD1}"/>
    <dgm:cxn modelId="{1BA60484-742B-4606-AA07-8626B178E0A6}" srcId="{D0E7B84C-BDBA-4904-B24D-870408AB78A0}" destId="{BD35EDB8-8B7B-4BEE-922A-89DF58CC945F}" srcOrd="2" destOrd="0" parTransId="{AFD9A91B-4A87-49EF-93A7-84ECAE3EC6EE}" sibTransId="{13219757-DB0B-4253-A57A-296856495804}"/>
    <dgm:cxn modelId="{293ADE88-FF1D-4DE1-BEF9-FC4C9F6C5389}" type="presOf" srcId="{D0E7B84C-BDBA-4904-B24D-870408AB78A0}" destId="{8D854EC2-949C-40DC-AFF8-3AF56294C77D}" srcOrd="0" destOrd="0" presId="urn:microsoft.com/office/officeart/2005/8/layout/lProcess1"/>
    <dgm:cxn modelId="{307CE0D2-8578-4291-AC78-AD6DF07F8632}" type="presOf" srcId="{D7C9C518-773D-4EFF-8405-1E6585AB2A9B}" destId="{E0941AF6-A305-4E99-92B4-BEF222D7FEDC}" srcOrd="0" destOrd="0" presId="urn:microsoft.com/office/officeart/2005/8/layout/lProcess1"/>
    <dgm:cxn modelId="{FF221DA7-8BFF-4E9E-A168-2C360F37A6C3}" type="presOf" srcId="{EF0FC23E-65C4-4A82-8FB2-6990344B376D}" destId="{32D2F58F-63B7-40FF-8A8F-E972D5E7B8E7}" srcOrd="0" destOrd="0" presId="urn:microsoft.com/office/officeart/2005/8/layout/lProcess1"/>
    <dgm:cxn modelId="{A2443012-4A7F-4625-B48B-454DA3F428BA}" type="presOf" srcId="{EAACF0EA-C981-4346-9B0C-91FCCD9F191A}" destId="{7893947D-1088-4877-BE93-50E8723AB169}" srcOrd="0" destOrd="0" presId="urn:microsoft.com/office/officeart/2005/8/layout/lProcess1"/>
    <dgm:cxn modelId="{2E56C31C-6FD4-491A-96AD-CF6626290585}" srcId="{C47BD72F-4573-49B1-91C1-4F423D05F5D8}" destId="{62B5C080-7323-4355-8EFB-68DE40E479D1}" srcOrd="1" destOrd="0" parTransId="{9566D3A7-C335-4346-94AE-AC356812EED4}" sibTransId="{A38C8BD3-5B41-49F4-8457-ED941FD5740C}"/>
    <dgm:cxn modelId="{10E408D0-2776-4010-B7C4-DE33CF1FC3A5}" type="presOf" srcId="{C47BD72F-4573-49B1-91C1-4F423D05F5D8}" destId="{1D427741-211E-468A-A556-8C88B0028E7F}" srcOrd="0" destOrd="0" presId="urn:microsoft.com/office/officeart/2005/8/layout/lProcess1"/>
    <dgm:cxn modelId="{FFA0A8C8-B85B-49C3-8FF4-578C5BB239D5}" srcId="{58371575-81A7-4697-8B68-218AB5F7032C}" destId="{538C8728-4E2D-4D55-96E3-4DE8047F4504}" srcOrd="4" destOrd="0" parTransId="{4EFEF445-F777-4983-A4AE-9BAA18692CF5}" sibTransId="{B194E219-2DD6-4060-86C8-B2479A18D96B}"/>
    <dgm:cxn modelId="{566F7571-1CA2-453B-BAD3-C7D79C5EC21B}" type="presOf" srcId="{A87C497F-E2C7-4F59-B9C4-25385FE2DF99}" destId="{680E6AF1-FBFB-4AA1-94A8-48D48C1086D0}" srcOrd="0" destOrd="0" presId="urn:microsoft.com/office/officeart/2005/8/layout/lProcess1"/>
    <dgm:cxn modelId="{62B74EBD-A22E-4587-843B-4C503476593D}" type="presOf" srcId="{EA811D5E-3F19-449E-A209-6E3B77FA1B2F}" destId="{F94D67F9-0FC1-4281-AF79-04B6C5254D23}" srcOrd="0" destOrd="0" presId="urn:microsoft.com/office/officeart/2005/8/layout/lProcess1"/>
    <dgm:cxn modelId="{2228ADC3-FCCE-4A18-9631-6FBC901FE7AC}" type="presOf" srcId="{937DA964-F923-408A-B29C-8D9D503378B2}" destId="{70DC4D44-F0F7-4C31-ADEA-7F8CF98E4108}" srcOrd="0" destOrd="0" presId="urn:microsoft.com/office/officeart/2005/8/layout/lProcess1"/>
    <dgm:cxn modelId="{0F85FBD2-440D-4D58-A744-75BEA2D53C21}" type="presParOf" srcId="{6DEFAAF2-7547-4B58-946F-234800165637}" destId="{3E732C09-886A-43C2-BE30-C2D0C4A11366}" srcOrd="0" destOrd="0" presId="urn:microsoft.com/office/officeart/2005/8/layout/lProcess1"/>
    <dgm:cxn modelId="{1D6DF58C-F072-4EC1-8ED6-F0C5E1F79401}" type="presParOf" srcId="{3E732C09-886A-43C2-BE30-C2D0C4A11366}" destId="{1D427741-211E-468A-A556-8C88B0028E7F}" srcOrd="0" destOrd="0" presId="urn:microsoft.com/office/officeart/2005/8/layout/lProcess1"/>
    <dgm:cxn modelId="{31EE76D8-FBB1-4C18-8010-919EAB9A7361}" type="presParOf" srcId="{3E732C09-886A-43C2-BE30-C2D0C4A11366}" destId="{553E3873-AE01-4D98-AD6F-AB35C2FA865B}" srcOrd="1" destOrd="0" presId="urn:microsoft.com/office/officeart/2005/8/layout/lProcess1"/>
    <dgm:cxn modelId="{A15E7949-80A3-4DB2-BC89-A0A024901601}" type="presParOf" srcId="{3E732C09-886A-43C2-BE30-C2D0C4A11366}" destId="{40DD32D3-C080-4024-B081-00979B505907}" srcOrd="2" destOrd="0" presId="urn:microsoft.com/office/officeart/2005/8/layout/lProcess1"/>
    <dgm:cxn modelId="{89254297-F36F-4CCE-906D-BCE0794A3A34}" type="presParOf" srcId="{3E732C09-886A-43C2-BE30-C2D0C4A11366}" destId="{6686A7FA-FAA8-4298-B0B5-EC0A8278E91B}" srcOrd="3" destOrd="0" presId="urn:microsoft.com/office/officeart/2005/8/layout/lProcess1"/>
    <dgm:cxn modelId="{71F39CB3-A05D-4A77-ABB6-73B5980A40D4}" type="presParOf" srcId="{3E732C09-886A-43C2-BE30-C2D0C4A11366}" destId="{32345072-2237-4673-AF1B-C632A812D2DC}" srcOrd="4" destOrd="0" presId="urn:microsoft.com/office/officeart/2005/8/layout/lProcess1"/>
    <dgm:cxn modelId="{8B906259-AFFF-4959-B912-46FCE2E895CF}" type="presParOf" srcId="{3E732C09-886A-43C2-BE30-C2D0C4A11366}" destId="{3A314350-3F1A-442F-AC6D-DF8E2357CA80}" srcOrd="5" destOrd="0" presId="urn:microsoft.com/office/officeart/2005/8/layout/lProcess1"/>
    <dgm:cxn modelId="{2D07803E-F2A1-465B-9126-C1BD4A6560FC}" type="presParOf" srcId="{3E732C09-886A-43C2-BE30-C2D0C4A11366}" destId="{6F759D8E-9D48-4627-997A-53215ADB47F6}" srcOrd="6" destOrd="0" presId="urn:microsoft.com/office/officeart/2005/8/layout/lProcess1"/>
    <dgm:cxn modelId="{2EB73CF3-7B25-4AD8-B177-BEE126C16B0E}" type="presParOf" srcId="{3E732C09-886A-43C2-BE30-C2D0C4A11366}" destId="{32D2F58F-63B7-40FF-8A8F-E972D5E7B8E7}" srcOrd="7" destOrd="0" presId="urn:microsoft.com/office/officeart/2005/8/layout/lProcess1"/>
    <dgm:cxn modelId="{BAF3E15A-1B02-4B89-98A9-869D22D86379}" type="presParOf" srcId="{3E732C09-886A-43C2-BE30-C2D0C4A11366}" destId="{DF302085-4156-4621-A8AD-109F1F4BCE36}" srcOrd="8" destOrd="0" presId="urn:microsoft.com/office/officeart/2005/8/layout/lProcess1"/>
    <dgm:cxn modelId="{DE2FF510-CA9B-4123-80BF-17A498565232}" type="presParOf" srcId="{3E732C09-886A-43C2-BE30-C2D0C4A11366}" destId="{AA2E8DB7-9954-4498-8683-05683A19B399}" srcOrd="9" destOrd="0" presId="urn:microsoft.com/office/officeart/2005/8/layout/lProcess1"/>
    <dgm:cxn modelId="{AD13D269-A502-459E-B8D0-D0EDBFF2EAED}" type="presParOf" srcId="{3E732C09-886A-43C2-BE30-C2D0C4A11366}" destId="{86D841A2-1E55-40F9-BD7A-6591FF872EA8}" srcOrd="10" destOrd="0" presId="urn:microsoft.com/office/officeart/2005/8/layout/lProcess1"/>
    <dgm:cxn modelId="{B5E66D42-FCD3-45F9-980D-8F7890E09904}" type="presParOf" srcId="{3E732C09-886A-43C2-BE30-C2D0C4A11366}" destId="{F5BD0750-DFAA-441E-BE47-615719551425}" srcOrd="11" destOrd="0" presId="urn:microsoft.com/office/officeart/2005/8/layout/lProcess1"/>
    <dgm:cxn modelId="{B1268BBF-1596-49FB-AFAD-6F9731570239}" type="presParOf" srcId="{3E732C09-886A-43C2-BE30-C2D0C4A11366}" destId="{3FEC961E-8653-4644-8D1E-B241CB7FA0A1}" srcOrd="12" destOrd="0" presId="urn:microsoft.com/office/officeart/2005/8/layout/lProcess1"/>
    <dgm:cxn modelId="{9629E25D-E44B-433F-9439-375931AB7397}" type="presParOf" srcId="{6DEFAAF2-7547-4B58-946F-234800165637}" destId="{86672425-18C6-456F-82F7-72EE9311F673}" srcOrd="1" destOrd="0" presId="urn:microsoft.com/office/officeart/2005/8/layout/lProcess1"/>
    <dgm:cxn modelId="{000FC31B-4C17-4818-85C0-CF902B19DB7E}" type="presParOf" srcId="{6DEFAAF2-7547-4B58-946F-234800165637}" destId="{39C5D211-4022-4FB4-9149-23BB041AAB9E}" srcOrd="2" destOrd="0" presId="urn:microsoft.com/office/officeart/2005/8/layout/lProcess1"/>
    <dgm:cxn modelId="{1F8A0F44-D13D-431E-AC66-86675099E19E}" type="presParOf" srcId="{39C5D211-4022-4FB4-9149-23BB041AAB9E}" destId="{E0941AF6-A305-4E99-92B4-BEF222D7FEDC}" srcOrd="0" destOrd="0" presId="urn:microsoft.com/office/officeart/2005/8/layout/lProcess1"/>
    <dgm:cxn modelId="{97A7B244-1497-4606-96EB-F4BC1762A313}" type="presParOf" srcId="{39C5D211-4022-4FB4-9149-23BB041AAB9E}" destId="{70DC4D44-F0F7-4C31-ADEA-7F8CF98E4108}" srcOrd="1" destOrd="0" presId="urn:microsoft.com/office/officeart/2005/8/layout/lProcess1"/>
    <dgm:cxn modelId="{C6734576-0DB5-44A0-8028-4FE694477E10}" type="presParOf" srcId="{39C5D211-4022-4FB4-9149-23BB041AAB9E}" destId="{35E585F7-01A3-4291-B8E8-3D740A69E464}" srcOrd="2" destOrd="0" presId="urn:microsoft.com/office/officeart/2005/8/layout/lProcess1"/>
    <dgm:cxn modelId="{9F56FF88-E581-4923-872C-0A55134A1EDB}" type="presParOf" srcId="{39C5D211-4022-4FB4-9149-23BB041AAB9E}" destId="{9CD9D1D9-9B9D-4202-9494-00BF24AA8780}" srcOrd="3" destOrd="0" presId="urn:microsoft.com/office/officeart/2005/8/layout/lProcess1"/>
    <dgm:cxn modelId="{AE71C1AE-A500-4417-AAC8-17A5F32D6F10}" type="presParOf" srcId="{39C5D211-4022-4FB4-9149-23BB041AAB9E}" destId="{68618A17-A353-4700-948F-88D5129756C9}" srcOrd="4" destOrd="0" presId="urn:microsoft.com/office/officeart/2005/8/layout/lProcess1"/>
    <dgm:cxn modelId="{63D479E1-E4D0-44C0-8286-C3B0BC58077B}" type="presParOf" srcId="{39C5D211-4022-4FB4-9149-23BB041AAB9E}" destId="{205FEC5E-3A87-4F26-B0A5-350F789A12C0}" srcOrd="5" destOrd="0" presId="urn:microsoft.com/office/officeart/2005/8/layout/lProcess1"/>
    <dgm:cxn modelId="{24611E72-4604-4CF8-9E0C-FFA334A6ACC7}" type="presParOf" srcId="{39C5D211-4022-4FB4-9149-23BB041AAB9E}" destId="{328B99DF-D066-4E0E-B23E-47534DBF8FA3}" srcOrd="6" destOrd="0" presId="urn:microsoft.com/office/officeart/2005/8/layout/lProcess1"/>
    <dgm:cxn modelId="{6B5763E2-94E6-4B89-9278-068ED3A7478E}" type="presParOf" srcId="{39C5D211-4022-4FB4-9149-23BB041AAB9E}" destId="{036B51F3-C3B5-4D5B-AD8F-C607741F22C7}" srcOrd="7" destOrd="0" presId="urn:microsoft.com/office/officeart/2005/8/layout/lProcess1"/>
    <dgm:cxn modelId="{3D916DB0-2CD8-4560-A3CE-A4802516CE7F}" type="presParOf" srcId="{39C5D211-4022-4FB4-9149-23BB041AAB9E}" destId="{A4C8673B-7569-4CEC-90FA-F7E750DEF203}" srcOrd="8" destOrd="0" presId="urn:microsoft.com/office/officeart/2005/8/layout/lProcess1"/>
    <dgm:cxn modelId="{6FDC6E7E-6718-45A4-85A1-E78AA4050FDC}" type="presParOf" srcId="{39C5D211-4022-4FB4-9149-23BB041AAB9E}" destId="{F94A39A4-E305-42CE-9AC8-3648D0C254E5}" srcOrd="9" destOrd="0" presId="urn:microsoft.com/office/officeart/2005/8/layout/lProcess1"/>
    <dgm:cxn modelId="{4BD172B6-FA25-4AF4-9128-0F0FE61DECAA}" type="presParOf" srcId="{39C5D211-4022-4FB4-9149-23BB041AAB9E}" destId="{DAA56E4C-D07C-48DF-9793-25F7E16CE7CE}" srcOrd="10" destOrd="0" presId="urn:microsoft.com/office/officeart/2005/8/layout/lProcess1"/>
    <dgm:cxn modelId="{C1181EF2-A293-41E2-8FF5-1E8C109A15D6}" type="presParOf" srcId="{39C5D211-4022-4FB4-9149-23BB041AAB9E}" destId="{412A8835-A503-49CD-B332-12480FA53EA4}" srcOrd="11" destOrd="0" presId="urn:microsoft.com/office/officeart/2005/8/layout/lProcess1"/>
    <dgm:cxn modelId="{9695B321-AB1C-4DB0-B471-FD2AD9D688A2}" type="presParOf" srcId="{39C5D211-4022-4FB4-9149-23BB041AAB9E}" destId="{7893947D-1088-4877-BE93-50E8723AB169}" srcOrd="12" destOrd="0" presId="urn:microsoft.com/office/officeart/2005/8/layout/lProcess1"/>
    <dgm:cxn modelId="{08250BDB-A51C-4C1B-A9F4-AB013EC54BD3}" type="presParOf" srcId="{6DEFAAF2-7547-4B58-946F-234800165637}" destId="{393FC6E8-4FE9-423B-878B-C444112078F5}" srcOrd="3" destOrd="0" presId="urn:microsoft.com/office/officeart/2005/8/layout/lProcess1"/>
    <dgm:cxn modelId="{C0B00711-1084-411D-A8B3-3B96DBA74888}" type="presParOf" srcId="{6DEFAAF2-7547-4B58-946F-234800165637}" destId="{7CA4CE4B-DE0E-4D81-9752-CF0A4E7F2B71}" srcOrd="4" destOrd="0" presId="urn:microsoft.com/office/officeart/2005/8/layout/lProcess1"/>
    <dgm:cxn modelId="{065E943C-C322-4752-BF3A-550687A738F3}" type="presParOf" srcId="{7CA4CE4B-DE0E-4D81-9752-CF0A4E7F2B71}" destId="{6C576CE4-5D66-4FDF-94B4-FE2897C233F0}" srcOrd="0" destOrd="0" presId="urn:microsoft.com/office/officeart/2005/8/layout/lProcess1"/>
    <dgm:cxn modelId="{986B7B66-9766-4F1F-81D3-4A190E0DB79E}" type="presParOf" srcId="{7CA4CE4B-DE0E-4D81-9752-CF0A4E7F2B71}" destId="{823CCF76-A3F8-4444-BFBE-BD886CEA67EA}" srcOrd="1" destOrd="0" presId="urn:microsoft.com/office/officeart/2005/8/layout/lProcess1"/>
    <dgm:cxn modelId="{3750206F-980C-48E5-978E-71CFA35AD927}" type="presParOf" srcId="{7CA4CE4B-DE0E-4D81-9752-CF0A4E7F2B71}" destId="{8C9D1E5E-69B6-49A4-AAA1-91E607737BB9}" srcOrd="2" destOrd="0" presId="urn:microsoft.com/office/officeart/2005/8/layout/lProcess1"/>
    <dgm:cxn modelId="{F47F9D3D-19C8-4D94-987C-A329BAADF8E0}" type="presParOf" srcId="{7CA4CE4B-DE0E-4D81-9752-CF0A4E7F2B71}" destId="{79AEB9E3-8C7F-4F20-8D82-66A20C647938}" srcOrd="3" destOrd="0" presId="urn:microsoft.com/office/officeart/2005/8/layout/lProcess1"/>
    <dgm:cxn modelId="{E517F2C5-7C64-4BCA-9511-D88297050361}" type="presParOf" srcId="{7CA4CE4B-DE0E-4D81-9752-CF0A4E7F2B71}" destId="{182643CC-D078-4B2E-8E1F-57DE85FACA8B}" srcOrd="4" destOrd="0" presId="urn:microsoft.com/office/officeart/2005/8/layout/lProcess1"/>
    <dgm:cxn modelId="{1DCF67DF-0A36-48E5-BDDA-59DDA29B2E61}" type="presParOf" srcId="{7CA4CE4B-DE0E-4D81-9752-CF0A4E7F2B71}" destId="{5E49BAD1-E431-4FB2-A34E-3201A3E85160}" srcOrd="5" destOrd="0" presId="urn:microsoft.com/office/officeart/2005/8/layout/lProcess1"/>
    <dgm:cxn modelId="{F220AC41-CE4E-4A41-A62B-B2E9C9D5108A}" type="presParOf" srcId="{7CA4CE4B-DE0E-4D81-9752-CF0A4E7F2B71}" destId="{5AB2E122-F8EA-4EE4-A744-424D832A0827}" srcOrd="6" destOrd="0" presId="urn:microsoft.com/office/officeart/2005/8/layout/lProcess1"/>
    <dgm:cxn modelId="{80B23DC3-3B4C-40D6-A9AC-5C5F707AE7B0}" type="presParOf" srcId="{7CA4CE4B-DE0E-4D81-9752-CF0A4E7F2B71}" destId="{C10B1987-6D4B-4C6F-B8DE-B7DA7053DDCF}" srcOrd="7" destOrd="0" presId="urn:microsoft.com/office/officeart/2005/8/layout/lProcess1"/>
    <dgm:cxn modelId="{A943A9B5-9D98-40F2-8721-51CA61EA0838}" type="presParOf" srcId="{7CA4CE4B-DE0E-4D81-9752-CF0A4E7F2B71}" destId="{E98FB91F-30D4-476D-BB6B-F03E8F748E55}" srcOrd="8" destOrd="0" presId="urn:microsoft.com/office/officeart/2005/8/layout/lProcess1"/>
    <dgm:cxn modelId="{F16BF186-D03F-4076-945E-FAE3315F3427}" type="presParOf" srcId="{7CA4CE4B-DE0E-4D81-9752-CF0A4E7F2B71}" destId="{6AE70DBA-B808-4AC0-A03C-7777A26C24CE}" srcOrd="9" destOrd="0" presId="urn:microsoft.com/office/officeart/2005/8/layout/lProcess1"/>
    <dgm:cxn modelId="{FE40F8E5-5AAB-436C-9B79-C3132D573A26}" type="presParOf" srcId="{7CA4CE4B-DE0E-4D81-9752-CF0A4E7F2B71}" destId="{192A4B91-1324-450F-A2F1-26256A998E19}" srcOrd="10" destOrd="0" presId="urn:microsoft.com/office/officeart/2005/8/layout/lProcess1"/>
    <dgm:cxn modelId="{C651D1A6-3191-45DF-932B-315DF9F9E50C}" type="presParOf" srcId="{7CA4CE4B-DE0E-4D81-9752-CF0A4E7F2B71}" destId="{71658637-0251-4C47-AEA9-E6BB3C2083BD}" srcOrd="11" destOrd="0" presId="urn:microsoft.com/office/officeart/2005/8/layout/lProcess1"/>
    <dgm:cxn modelId="{9CABE9D6-30DE-4E04-B046-AA37F3E9C496}" type="presParOf" srcId="{7CA4CE4B-DE0E-4D81-9752-CF0A4E7F2B71}" destId="{9F916F87-4D0D-47AB-BC20-5874FDB5E2B5}" srcOrd="12" destOrd="0" presId="urn:microsoft.com/office/officeart/2005/8/layout/lProcess1"/>
    <dgm:cxn modelId="{BECFA0BC-BE63-46DB-BB63-E0AA8C60DBFC}" type="presParOf" srcId="{6DEFAAF2-7547-4B58-946F-234800165637}" destId="{15CC8405-237F-4613-B3FD-E77771AE57F0}" srcOrd="5" destOrd="0" presId="urn:microsoft.com/office/officeart/2005/8/layout/lProcess1"/>
    <dgm:cxn modelId="{89714A57-79D8-4B8D-A1E3-6B25C48CD53C}" type="presParOf" srcId="{6DEFAAF2-7547-4B58-946F-234800165637}" destId="{4A3B58F0-1C95-4FF6-9999-8AE6E4F3319D}" srcOrd="6" destOrd="0" presId="urn:microsoft.com/office/officeart/2005/8/layout/lProcess1"/>
    <dgm:cxn modelId="{586C17BA-E430-420D-A1D9-AC800E06DA86}" type="presParOf" srcId="{4A3B58F0-1C95-4FF6-9999-8AE6E4F3319D}" destId="{8D854EC2-949C-40DC-AFF8-3AF56294C77D}" srcOrd="0" destOrd="0" presId="urn:microsoft.com/office/officeart/2005/8/layout/lProcess1"/>
    <dgm:cxn modelId="{DA28DC7C-5FEE-48EF-8F56-30202F9DA3A7}" type="presParOf" srcId="{4A3B58F0-1C95-4FF6-9999-8AE6E4F3319D}" destId="{89BF8CDE-8782-4F4E-8163-0874A7CFB202}" srcOrd="1" destOrd="0" presId="urn:microsoft.com/office/officeart/2005/8/layout/lProcess1"/>
    <dgm:cxn modelId="{08FFB961-5860-4DBB-A910-A4D06DF3398D}" type="presParOf" srcId="{4A3B58F0-1C95-4FF6-9999-8AE6E4F3319D}" destId="{337ECF70-5AFE-4EDF-A87C-FCA04E1637C2}" srcOrd="2" destOrd="0" presId="urn:microsoft.com/office/officeart/2005/8/layout/lProcess1"/>
    <dgm:cxn modelId="{E4DF993E-9971-49AC-8331-A3F7961C27EA}" type="presParOf" srcId="{4A3B58F0-1C95-4FF6-9999-8AE6E4F3319D}" destId="{D7C0C136-549E-4BBC-953E-3F0DBFEBD497}" srcOrd="3" destOrd="0" presId="urn:microsoft.com/office/officeart/2005/8/layout/lProcess1"/>
    <dgm:cxn modelId="{1327606E-0976-45D3-8648-C2182A9F79EE}" type="presParOf" srcId="{4A3B58F0-1C95-4FF6-9999-8AE6E4F3319D}" destId="{E915A04A-ED7F-4649-B0C6-061762AE2A7E}" srcOrd="4" destOrd="0" presId="urn:microsoft.com/office/officeart/2005/8/layout/lProcess1"/>
    <dgm:cxn modelId="{A65BF98C-CBB9-4919-8911-E7B6AF630A0C}" type="presParOf" srcId="{4A3B58F0-1C95-4FF6-9999-8AE6E4F3319D}" destId="{3C085D7D-4226-4B57-9E8F-76AF603C75A9}" srcOrd="5" destOrd="0" presId="urn:microsoft.com/office/officeart/2005/8/layout/lProcess1"/>
    <dgm:cxn modelId="{9CD6580F-85A6-45C1-A2B9-92227944DDC7}" type="presParOf" srcId="{4A3B58F0-1C95-4FF6-9999-8AE6E4F3319D}" destId="{303E3B47-63DD-4DEA-9800-D1DBA52CECEC}" srcOrd="6" destOrd="0" presId="urn:microsoft.com/office/officeart/2005/8/layout/lProcess1"/>
    <dgm:cxn modelId="{A119ABE5-6779-4758-9233-DA2B8EDC3532}" type="presParOf" srcId="{4A3B58F0-1C95-4FF6-9999-8AE6E4F3319D}" destId="{1FAD1608-6B82-4EF2-8E29-DC45368B38F5}" srcOrd="7" destOrd="0" presId="urn:microsoft.com/office/officeart/2005/8/layout/lProcess1"/>
    <dgm:cxn modelId="{14ACD72F-BEA2-48E0-BC1D-4DC7A9DCBBE5}" type="presParOf" srcId="{4A3B58F0-1C95-4FF6-9999-8AE6E4F3319D}" destId="{680E6AF1-FBFB-4AA1-94A8-48D48C1086D0}" srcOrd="8" destOrd="0" presId="urn:microsoft.com/office/officeart/2005/8/layout/lProcess1"/>
    <dgm:cxn modelId="{0F3F7234-E384-420B-8FF1-5D6E98BFD176}" type="presParOf" srcId="{4A3B58F0-1C95-4FF6-9999-8AE6E4F3319D}" destId="{639E0DE6-8214-4DF3-85AA-FE071A456EC9}" srcOrd="9" destOrd="0" presId="urn:microsoft.com/office/officeart/2005/8/layout/lProcess1"/>
    <dgm:cxn modelId="{37C9C84A-A083-484C-AFAA-BB378DA790A3}" type="presParOf" srcId="{4A3B58F0-1C95-4FF6-9999-8AE6E4F3319D}" destId="{F4EE9EC4-2813-4E44-BF38-FCA95DF1C8CA}" srcOrd="10" destOrd="0" presId="urn:microsoft.com/office/officeart/2005/8/layout/lProcess1"/>
    <dgm:cxn modelId="{B3E52968-E739-4534-9E8C-C7CD0C0E1F89}" type="presParOf" srcId="{4A3B58F0-1C95-4FF6-9999-8AE6E4F3319D}" destId="{6D135E44-7555-447E-8F79-DA92E8A8CC76}" srcOrd="11" destOrd="0" presId="urn:microsoft.com/office/officeart/2005/8/layout/lProcess1"/>
    <dgm:cxn modelId="{9D96C0AF-F3C9-4469-87E0-5366FB1D9FD1}" type="presParOf" srcId="{4A3B58F0-1C95-4FF6-9999-8AE6E4F3319D}" destId="{A73D7604-4E06-4AB2-977E-D964490DF79A}" srcOrd="12" destOrd="0" presId="urn:microsoft.com/office/officeart/2005/8/layout/lProcess1"/>
    <dgm:cxn modelId="{689057BC-D672-4F94-ABED-5CF78E454CE9}" type="presParOf" srcId="{6DEFAAF2-7547-4B58-946F-234800165637}" destId="{3DC49EDF-30DF-4A90-B0DE-E983BFE4F209}" srcOrd="7" destOrd="0" presId="urn:microsoft.com/office/officeart/2005/8/layout/lProcess1"/>
    <dgm:cxn modelId="{05D13DB6-4CF6-49EC-B849-3FCD05EA9332}" type="presParOf" srcId="{6DEFAAF2-7547-4B58-946F-234800165637}" destId="{71C606B9-47DA-4DFF-89D3-6CC9D09B0FA5}" srcOrd="8" destOrd="0" presId="urn:microsoft.com/office/officeart/2005/8/layout/lProcess1"/>
    <dgm:cxn modelId="{ECD02931-D905-4E4B-9D2C-6730B7957885}" type="presParOf" srcId="{71C606B9-47DA-4DFF-89D3-6CC9D09B0FA5}" destId="{EE1AA319-0635-4205-80FC-D87D2D3993DC}" srcOrd="0" destOrd="0" presId="urn:microsoft.com/office/officeart/2005/8/layout/lProcess1"/>
    <dgm:cxn modelId="{41F701D8-4486-4AE8-8873-BC7D208A849E}" type="presParOf" srcId="{71C606B9-47DA-4DFF-89D3-6CC9D09B0FA5}" destId="{0B9C8A77-DE89-4A3C-BBDB-294120CCB9C2}" srcOrd="1" destOrd="0" presId="urn:microsoft.com/office/officeart/2005/8/layout/lProcess1"/>
    <dgm:cxn modelId="{DF7A1947-10D1-42F3-B28F-177CAF92199D}" type="presParOf" srcId="{71C606B9-47DA-4DFF-89D3-6CC9D09B0FA5}" destId="{CB39B629-34C5-42A9-9AB7-B7B733495D9C}" srcOrd="2" destOrd="0" presId="urn:microsoft.com/office/officeart/2005/8/layout/lProcess1"/>
    <dgm:cxn modelId="{D6FF52F5-25B9-4C48-8AD0-AF990153D021}" type="presParOf" srcId="{71C606B9-47DA-4DFF-89D3-6CC9D09B0FA5}" destId="{BBF4A0EA-1A95-484B-8243-433CE87DC2DE}" srcOrd="3" destOrd="0" presId="urn:microsoft.com/office/officeart/2005/8/layout/lProcess1"/>
    <dgm:cxn modelId="{5E358B1E-330A-45E6-A65C-0623DE5C819B}" type="presParOf" srcId="{71C606B9-47DA-4DFF-89D3-6CC9D09B0FA5}" destId="{F94D67F9-0FC1-4281-AF79-04B6C5254D23}" srcOrd="4" destOrd="0" presId="urn:microsoft.com/office/officeart/2005/8/layout/lProcess1"/>
    <dgm:cxn modelId="{B543E45E-8315-4A72-A166-E742476B81B9}" type="presParOf" srcId="{71C606B9-47DA-4DFF-89D3-6CC9D09B0FA5}" destId="{30DF252B-1688-45DC-87D5-46B35C903073}" srcOrd="5" destOrd="0" presId="urn:microsoft.com/office/officeart/2005/8/layout/lProcess1"/>
    <dgm:cxn modelId="{62AFC60E-B694-4EAE-8CE5-375F1385AC79}" type="presParOf" srcId="{71C606B9-47DA-4DFF-89D3-6CC9D09B0FA5}" destId="{55CF611A-70C5-4432-A96D-203DEE9F8EAF}" srcOrd="6" destOrd="0" presId="urn:microsoft.com/office/officeart/2005/8/layout/lProcess1"/>
    <dgm:cxn modelId="{6EEB23D2-82CB-4937-8C0A-C6B2FDB4AE80}" type="presParOf" srcId="{71C606B9-47DA-4DFF-89D3-6CC9D09B0FA5}" destId="{A1010424-F807-41DA-9AB5-D4AF6A380062}" srcOrd="7" destOrd="0" presId="urn:microsoft.com/office/officeart/2005/8/layout/lProcess1"/>
    <dgm:cxn modelId="{5D4E7579-B71A-4D8F-B09D-13D5D43EAF85}" type="presParOf" srcId="{71C606B9-47DA-4DFF-89D3-6CC9D09B0FA5}" destId="{77F75E49-A359-43C4-A5D7-C349D03F0976}" srcOrd="8" destOrd="0" presId="urn:microsoft.com/office/officeart/2005/8/layout/lProcess1"/>
    <dgm:cxn modelId="{E8A96717-CCCE-4329-8B7F-FD6B18FB1E17}" type="presParOf" srcId="{71C606B9-47DA-4DFF-89D3-6CC9D09B0FA5}" destId="{73A701D3-982F-464A-B2E8-64C9B22C25C5}" srcOrd="9" destOrd="0" presId="urn:microsoft.com/office/officeart/2005/8/layout/lProcess1"/>
    <dgm:cxn modelId="{2809EA3E-3794-42E6-A022-D99C17C7E72C}" type="presParOf" srcId="{71C606B9-47DA-4DFF-89D3-6CC9D09B0FA5}" destId="{BB5B3DD0-A6CF-4052-8681-0AA49F931EE1}" srcOrd="10" destOrd="0" presId="urn:microsoft.com/office/officeart/2005/8/layout/lProcess1"/>
    <dgm:cxn modelId="{162716D1-99E1-4B50-99A5-BC4161756830}" type="presParOf" srcId="{71C606B9-47DA-4DFF-89D3-6CC9D09B0FA5}" destId="{04491810-DF5F-40A1-BCB5-C7DF5BED1E5F}" srcOrd="11" destOrd="0" presId="urn:microsoft.com/office/officeart/2005/8/layout/lProcess1"/>
    <dgm:cxn modelId="{8CA2D106-CCDF-4C77-905C-B7F069927BB3}" type="presParOf" srcId="{71C606B9-47DA-4DFF-89D3-6CC9D09B0FA5}" destId="{BFE464E8-2C4E-4D52-838B-25F419DE6CBE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149F09-6FF5-46D4-8390-074AFBC24346}" type="doc">
      <dgm:prSet loTypeId="urn:microsoft.com/office/officeart/2005/8/layout/vList6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17CA4B84-E18A-4DBF-8154-2A83F77D8C86}">
      <dgm:prSet phldrT="[Texto]"/>
      <dgm:spPr/>
      <dgm:t>
        <a:bodyPr/>
        <a:lstStyle/>
        <a:p>
          <a:r>
            <a:rPr lang="es-PE" dirty="0" err="1" smtClean="0"/>
            <a:t>Benzodiazepinas</a:t>
          </a:r>
          <a:endParaRPr lang="es-PE" dirty="0"/>
        </a:p>
      </dgm:t>
    </dgm:pt>
    <dgm:pt modelId="{D64DF11C-B1E7-43DE-97AE-43A7EA256490}" type="parTrans" cxnId="{901CFD15-C203-4034-AF57-23C5383751A7}">
      <dgm:prSet/>
      <dgm:spPr/>
      <dgm:t>
        <a:bodyPr/>
        <a:lstStyle/>
        <a:p>
          <a:endParaRPr lang="es-PE"/>
        </a:p>
      </dgm:t>
    </dgm:pt>
    <dgm:pt modelId="{E546919F-A50F-4CEC-8BC5-485CCB4555CF}" type="sibTrans" cxnId="{901CFD15-C203-4034-AF57-23C5383751A7}">
      <dgm:prSet/>
      <dgm:spPr/>
      <dgm:t>
        <a:bodyPr/>
        <a:lstStyle/>
        <a:p>
          <a:endParaRPr lang="es-PE"/>
        </a:p>
      </dgm:t>
    </dgm:pt>
    <dgm:pt modelId="{FE2390C8-AE04-4448-A518-EFFA92A1BFBF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Prolongación tiempo VM y estancia UCI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F5A562-FBCC-4454-B333-84E6823328D1}" type="parTrans" cxnId="{F5BA195B-E0CC-41AC-99B5-B6B0F25C8979}">
      <dgm:prSet/>
      <dgm:spPr/>
      <dgm:t>
        <a:bodyPr/>
        <a:lstStyle/>
        <a:p>
          <a:endParaRPr lang="es-PE"/>
        </a:p>
      </dgm:t>
    </dgm:pt>
    <dgm:pt modelId="{960B0233-61DB-4FD2-BCBC-DAF0DF6491A3}" type="sibTrans" cxnId="{F5BA195B-E0CC-41AC-99B5-B6B0F25C8979}">
      <dgm:prSet/>
      <dgm:spPr/>
      <dgm:t>
        <a:bodyPr/>
        <a:lstStyle/>
        <a:p>
          <a:endParaRPr lang="es-PE"/>
        </a:p>
      </dgm:t>
    </dgm:pt>
    <dgm:pt modelId="{FA18667F-DB4A-47BC-A725-8DAA53A903FF}">
      <dgm:prSet phldrT="[Texto]"/>
      <dgm:spPr/>
      <dgm:t>
        <a:bodyPr/>
        <a:lstStyle/>
        <a:p>
          <a:r>
            <a:rPr lang="es-PE" dirty="0" err="1" smtClean="0"/>
            <a:t>Propofol</a:t>
          </a:r>
          <a:endParaRPr lang="es-PE" dirty="0"/>
        </a:p>
      </dgm:t>
    </dgm:pt>
    <dgm:pt modelId="{4BFD7467-3CF1-42F7-B0A5-FE01749D70FC}" type="parTrans" cxnId="{616AAB31-20DA-4576-9DE7-7B99A7C1D8D4}">
      <dgm:prSet/>
      <dgm:spPr/>
      <dgm:t>
        <a:bodyPr/>
        <a:lstStyle/>
        <a:p>
          <a:endParaRPr lang="es-PE"/>
        </a:p>
      </dgm:t>
    </dgm:pt>
    <dgm:pt modelId="{F1608714-DAD4-40C4-B8BA-AA7EA73DB987}" type="sibTrans" cxnId="{616AAB31-20DA-4576-9DE7-7B99A7C1D8D4}">
      <dgm:prSet/>
      <dgm:spPr/>
      <dgm:t>
        <a:bodyPr/>
        <a:lstStyle/>
        <a:p>
          <a:endParaRPr lang="es-PE"/>
        </a:p>
      </dgm:t>
    </dgm:pt>
    <dgm:pt modelId="{6386DE12-BC70-459C-8F4D-A17778265200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Prolongación tiempo VM y estancia UCI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26ADC7-8394-4BBC-AF59-12975EEAC798}" type="parTrans" cxnId="{8363A8FE-9709-45F2-8032-19AA1EADA2C4}">
      <dgm:prSet/>
      <dgm:spPr/>
      <dgm:t>
        <a:bodyPr/>
        <a:lstStyle/>
        <a:p>
          <a:endParaRPr lang="es-PE"/>
        </a:p>
      </dgm:t>
    </dgm:pt>
    <dgm:pt modelId="{A5524782-7AFA-49DA-87DE-C0C8BB1A91CB}" type="sibTrans" cxnId="{8363A8FE-9709-45F2-8032-19AA1EADA2C4}">
      <dgm:prSet/>
      <dgm:spPr/>
      <dgm:t>
        <a:bodyPr/>
        <a:lstStyle/>
        <a:p>
          <a:endParaRPr lang="es-PE"/>
        </a:p>
      </dgm:t>
    </dgm:pt>
    <dgm:pt modelId="{166095B1-947F-42EB-A7BC-3F599BDA58A8}">
      <dgm:prSet phldrT="[Texto]"/>
      <dgm:spPr/>
      <dgm:t>
        <a:bodyPr/>
        <a:lstStyle/>
        <a:p>
          <a:r>
            <a:rPr lang="es-PE" dirty="0" err="1" smtClean="0"/>
            <a:t>Dexmedetomidina</a:t>
          </a:r>
          <a:endParaRPr lang="es-PE" dirty="0"/>
        </a:p>
      </dgm:t>
    </dgm:pt>
    <dgm:pt modelId="{3BBA0076-237D-4769-9C0F-7BBC77A081F1}" type="parTrans" cxnId="{1EE7D9C3-90AA-4889-AAF5-A4D2C3665F4B}">
      <dgm:prSet/>
      <dgm:spPr/>
      <dgm:t>
        <a:bodyPr/>
        <a:lstStyle/>
        <a:p>
          <a:endParaRPr lang="es-PE"/>
        </a:p>
      </dgm:t>
    </dgm:pt>
    <dgm:pt modelId="{FAD39CB1-FDAC-4096-B151-F19B13789586}" type="sibTrans" cxnId="{1EE7D9C3-90AA-4889-AAF5-A4D2C3665F4B}">
      <dgm:prSet/>
      <dgm:spPr/>
      <dgm:t>
        <a:bodyPr/>
        <a:lstStyle/>
        <a:p>
          <a:endParaRPr lang="es-PE"/>
        </a:p>
      </dgm:t>
    </dgm:pt>
    <dgm:pt modelId="{1F37632E-B50F-4D45-B216-FBB664620921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Delirio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7B378C-5068-487B-9424-D2A4A6CC4052}" type="parTrans" cxnId="{2C18E39D-D796-406A-B68E-DF21921DB448}">
      <dgm:prSet/>
      <dgm:spPr/>
      <dgm:t>
        <a:bodyPr/>
        <a:lstStyle/>
        <a:p>
          <a:endParaRPr lang="es-PE"/>
        </a:p>
      </dgm:t>
    </dgm:pt>
    <dgm:pt modelId="{25A607F9-4050-4094-83D1-FE1ED430BDC4}" type="sibTrans" cxnId="{2C18E39D-D796-406A-B68E-DF21921DB448}">
      <dgm:prSet/>
      <dgm:spPr/>
      <dgm:t>
        <a:bodyPr/>
        <a:lstStyle/>
        <a:p>
          <a:endParaRPr lang="es-PE"/>
        </a:p>
      </dgm:t>
    </dgm:pt>
    <dgm:pt modelId="{D33357B2-D2B7-4851-BDA2-8184EE220817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Delirio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ED26F-BEC2-4F9F-A9A5-017FC2443881}" type="parTrans" cxnId="{9DF7EB7A-2D66-491F-9B7B-3AFA3B10B742}">
      <dgm:prSet/>
      <dgm:spPr/>
      <dgm:t>
        <a:bodyPr/>
        <a:lstStyle/>
        <a:p>
          <a:endParaRPr lang="es-PE"/>
        </a:p>
      </dgm:t>
    </dgm:pt>
    <dgm:pt modelId="{6F84FA94-0A5C-457E-B2A5-A83D7FDDC96C}" type="sibTrans" cxnId="{9DF7EB7A-2D66-491F-9B7B-3AFA3B10B742}">
      <dgm:prSet/>
      <dgm:spPr/>
      <dgm:t>
        <a:bodyPr/>
        <a:lstStyle/>
        <a:p>
          <a:endParaRPr lang="es-PE"/>
        </a:p>
      </dgm:t>
    </dgm:pt>
    <dgm:pt modelId="{D0EAB49A-6F0C-4809-8526-B462C80B3BAF}">
      <dgm:prSet phldrT="[Texto]" custT="1"/>
      <dgm:spPr/>
      <dgm:t>
        <a:bodyPr anchor="ctr"/>
        <a:lstStyle/>
        <a:p>
          <a:r>
            <a:rPr lang="es-PE" sz="16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Hipertrigliceridemia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pancreatitis. Hipotensión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96AC9A-18DF-4352-BC02-CDE69C7DCE11}" type="parTrans" cxnId="{72FCFA85-9021-4C53-8FA4-35980C1523DA}">
      <dgm:prSet/>
      <dgm:spPr/>
      <dgm:t>
        <a:bodyPr/>
        <a:lstStyle/>
        <a:p>
          <a:endParaRPr lang="es-PE"/>
        </a:p>
      </dgm:t>
    </dgm:pt>
    <dgm:pt modelId="{AA564759-D758-4A72-8CC7-1C941E22D015}" type="sibTrans" cxnId="{72FCFA85-9021-4C53-8FA4-35980C1523DA}">
      <dgm:prSet/>
      <dgm:spPr/>
      <dgm:t>
        <a:bodyPr/>
        <a:lstStyle/>
        <a:p>
          <a:endParaRPr lang="es-PE"/>
        </a:p>
      </dgm:t>
    </dgm:pt>
    <dgm:pt modelId="{236800FC-1713-41F2-B4BC-D4A81932E329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por </a:t>
          </a:r>
          <a:r>
            <a:rPr lang="es-PE" sz="16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propilenglicol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PE" sz="16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2D82F6-97EC-4513-A269-5CADB1402CD6}" type="parTrans" cxnId="{E599CB63-0796-47A0-9F75-FCEF23AD9A55}">
      <dgm:prSet/>
      <dgm:spPr/>
      <dgm:t>
        <a:bodyPr/>
        <a:lstStyle/>
        <a:p>
          <a:endParaRPr lang="es-PE"/>
        </a:p>
      </dgm:t>
    </dgm:pt>
    <dgm:pt modelId="{D5510AE5-C528-4F7C-B0C4-994975AB3DA4}" type="sibTrans" cxnId="{E599CB63-0796-47A0-9F75-FCEF23AD9A55}">
      <dgm:prSet/>
      <dgm:spPr/>
      <dgm:t>
        <a:bodyPr/>
        <a:lstStyle/>
        <a:p>
          <a:endParaRPr lang="es-PE"/>
        </a:p>
      </dgm:t>
    </dgm:pt>
    <dgm:pt modelId="{01648770-6B19-44DC-8B26-BD0290427F81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Síndrome de Infusión relacionado al </a:t>
          </a:r>
          <a:r>
            <a:rPr lang="es-PE" sz="16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(PRIS) (Dosis 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&gt; 83 </a:t>
          </a:r>
          <a:r>
            <a:rPr lang="es-PE" sz="16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ug</a:t>
          </a:r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/kg/min &gt; 48 horas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4C08DA-F1BF-416A-BDE6-02F8D5287C25}" type="parTrans" cxnId="{3F19D614-963A-426C-B7A9-3B1D29E27155}">
      <dgm:prSet/>
      <dgm:spPr/>
      <dgm:t>
        <a:bodyPr/>
        <a:lstStyle/>
        <a:p>
          <a:endParaRPr lang="es-PE"/>
        </a:p>
      </dgm:t>
    </dgm:pt>
    <dgm:pt modelId="{4F3629FF-F9D9-408F-946B-A8B5129E97C4}" type="sibTrans" cxnId="{3F19D614-963A-426C-B7A9-3B1D29E27155}">
      <dgm:prSet/>
      <dgm:spPr/>
      <dgm:t>
        <a:bodyPr/>
        <a:lstStyle/>
        <a:p>
          <a:endParaRPr lang="es-PE"/>
        </a:p>
      </dgm:t>
    </dgm:pt>
    <dgm:pt modelId="{0679DEBB-A3B7-4AB3-9F8F-0873E18763E4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Hipotensión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9AFFD-2F0F-4FC3-803F-9E5DAFAFB06F}" type="parTrans" cxnId="{C3A012A2-4A91-40D0-86A4-4845795ACCFD}">
      <dgm:prSet/>
      <dgm:spPr/>
      <dgm:t>
        <a:bodyPr/>
        <a:lstStyle/>
        <a:p>
          <a:endParaRPr lang="es-PE"/>
        </a:p>
      </dgm:t>
    </dgm:pt>
    <dgm:pt modelId="{5E1A6984-E0E5-443E-B272-87BAB5B4572E}" type="sibTrans" cxnId="{C3A012A2-4A91-40D0-86A4-4845795ACCFD}">
      <dgm:prSet/>
      <dgm:spPr/>
      <dgm:t>
        <a:bodyPr/>
        <a:lstStyle/>
        <a:p>
          <a:endParaRPr lang="es-PE"/>
        </a:p>
      </dgm:t>
    </dgm:pt>
    <dgm:pt modelId="{5585E665-1B2A-4D4F-8F28-FD501AF2E720}">
      <dgm:prSet phldrT="[Texto]" custT="1"/>
      <dgm:spPr/>
      <dgm:t>
        <a:bodyPr anchor="ctr"/>
        <a:lstStyle/>
        <a:p>
          <a:r>
            <a:rPr lang="es-PE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Bradicardia</a:t>
          </a:r>
          <a:endParaRPr lang="es-PE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4375D2-C06E-4721-94BF-9185D87A6762}" type="parTrans" cxnId="{CA625B89-ACD4-4851-8782-61FED0AABBA3}">
      <dgm:prSet/>
      <dgm:spPr/>
      <dgm:t>
        <a:bodyPr/>
        <a:lstStyle/>
        <a:p>
          <a:endParaRPr lang="es-PE"/>
        </a:p>
      </dgm:t>
    </dgm:pt>
    <dgm:pt modelId="{6B02FA0D-DC71-40C0-A8A3-2B6CB296576C}" type="sibTrans" cxnId="{CA625B89-ACD4-4851-8782-61FED0AABBA3}">
      <dgm:prSet/>
      <dgm:spPr/>
      <dgm:t>
        <a:bodyPr/>
        <a:lstStyle/>
        <a:p>
          <a:endParaRPr lang="es-PE"/>
        </a:p>
      </dgm:t>
    </dgm:pt>
    <dgm:pt modelId="{E4C87D9F-2EBD-4D4F-B2F9-32116A48F704}" type="pres">
      <dgm:prSet presAssocID="{2C149F09-6FF5-46D4-8390-074AFBC2434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956D7B5C-85C5-4849-AAAB-A76476D0B78B}" type="pres">
      <dgm:prSet presAssocID="{17CA4B84-E18A-4DBF-8154-2A83F77D8C86}" presName="linNode" presStyleCnt="0"/>
      <dgm:spPr/>
    </dgm:pt>
    <dgm:pt modelId="{3B302FF6-DA07-4F61-9CE2-C5B2249ABEB9}" type="pres">
      <dgm:prSet presAssocID="{17CA4B84-E18A-4DBF-8154-2A83F77D8C8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F93C38C-81AD-4626-A0B1-C70C1EB54E5A}" type="pres">
      <dgm:prSet presAssocID="{17CA4B84-E18A-4DBF-8154-2A83F77D8C86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2F3E8BA-9D80-43C1-A500-F2BA739BFEA2}" type="pres">
      <dgm:prSet presAssocID="{E546919F-A50F-4CEC-8BC5-485CCB4555CF}" presName="spacing" presStyleCnt="0"/>
      <dgm:spPr/>
    </dgm:pt>
    <dgm:pt modelId="{C5549F4E-454A-4EEE-A6B2-57AE25CC9807}" type="pres">
      <dgm:prSet presAssocID="{FA18667F-DB4A-47BC-A725-8DAA53A903FF}" presName="linNode" presStyleCnt="0"/>
      <dgm:spPr/>
    </dgm:pt>
    <dgm:pt modelId="{611E80AD-7E0C-4954-B8AD-EDA8F181BCEF}" type="pres">
      <dgm:prSet presAssocID="{FA18667F-DB4A-47BC-A725-8DAA53A903FF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819F40B-9F98-4C9D-99D4-EDCD0E4B765E}" type="pres">
      <dgm:prSet presAssocID="{FA18667F-DB4A-47BC-A725-8DAA53A903FF}" presName="childShp" presStyleLbl="bgAccFollowNode1" presStyleIdx="1" presStyleCnt="3" custScaleY="12169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386DCD6-6509-4018-8B37-0EFE1AF0E54B}" type="pres">
      <dgm:prSet presAssocID="{F1608714-DAD4-40C4-B8BA-AA7EA73DB987}" presName="spacing" presStyleCnt="0"/>
      <dgm:spPr/>
    </dgm:pt>
    <dgm:pt modelId="{931C1F9A-6C05-4BC6-B653-4F8C9886FE38}" type="pres">
      <dgm:prSet presAssocID="{166095B1-947F-42EB-A7BC-3F599BDA58A8}" presName="linNode" presStyleCnt="0"/>
      <dgm:spPr/>
    </dgm:pt>
    <dgm:pt modelId="{A0101C0D-DFA4-4832-AF0F-B2DE1ED5D048}" type="pres">
      <dgm:prSet presAssocID="{166095B1-947F-42EB-A7BC-3F599BDA58A8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F4928AA-09B0-487A-98F4-159E97DB02D2}" type="pres">
      <dgm:prSet presAssocID="{166095B1-947F-42EB-A7BC-3F599BDA58A8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616AAB31-20DA-4576-9DE7-7B99A7C1D8D4}" srcId="{2C149F09-6FF5-46D4-8390-074AFBC24346}" destId="{FA18667F-DB4A-47BC-A725-8DAA53A903FF}" srcOrd="1" destOrd="0" parTransId="{4BFD7467-3CF1-42F7-B0A5-FE01749D70FC}" sibTransId="{F1608714-DAD4-40C4-B8BA-AA7EA73DB987}"/>
    <dgm:cxn modelId="{6B436716-96BB-496A-8ED1-CD25FFD7656C}" type="presOf" srcId="{236800FC-1713-41F2-B4BC-D4A81932E329}" destId="{CF93C38C-81AD-4626-A0B1-C70C1EB54E5A}" srcOrd="0" destOrd="2" presId="urn:microsoft.com/office/officeart/2005/8/layout/vList6"/>
    <dgm:cxn modelId="{D87502EB-CE8B-4C37-985A-9540F385BFE7}" type="presOf" srcId="{FA18667F-DB4A-47BC-A725-8DAA53A903FF}" destId="{611E80AD-7E0C-4954-B8AD-EDA8F181BCEF}" srcOrd="0" destOrd="0" presId="urn:microsoft.com/office/officeart/2005/8/layout/vList6"/>
    <dgm:cxn modelId="{3F19D614-963A-426C-B7A9-3B1D29E27155}" srcId="{FA18667F-DB4A-47BC-A725-8DAA53A903FF}" destId="{01648770-6B19-44DC-8B26-BD0290427F81}" srcOrd="3" destOrd="0" parTransId="{E54C08DA-F1BF-416A-BDE6-02F8D5287C25}" sibTransId="{4F3629FF-F9D9-408F-946B-A8B5129E97C4}"/>
    <dgm:cxn modelId="{2C18E39D-D796-406A-B68E-DF21921DB448}" srcId="{17CA4B84-E18A-4DBF-8154-2A83F77D8C86}" destId="{1F37632E-B50F-4D45-B216-FBB664620921}" srcOrd="1" destOrd="0" parTransId="{297B378C-5068-487B-9424-D2A4A6CC4052}" sibTransId="{25A607F9-4050-4094-83D1-FE1ED430BDC4}"/>
    <dgm:cxn modelId="{051352DF-5A3C-4EF7-8700-84C328EF7FD4}" type="presOf" srcId="{01648770-6B19-44DC-8B26-BD0290427F81}" destId="{3819F40B-9F98-4C9D-99D4-EDCD0E4B765E}" srcOrd="0" destOrd="3" presId="urn:microsoft.com/office/officeart/2005/8/layout/vList6"/>
    <dgm:cxn modelId="{6B8D9A88-E2FD-4EBE-A83F-DD84A96F7169}" type="presOf" srcId="{17CA4B84-E18A-4DBF-8154-2A83F77D8C86}" destId="{3B302FF6-DA07-4F61-9CE2-C5B2249ABEB9}" srcOrd="0" destOrd="0" presId="urn:microsoft.com/office/officeart/2005/8/layout/vList6"/>
    <dgm:cxn modelId="{1CCD3BDC-98F7-42B2-A824-DC16A232F5FD}" type="presOf" srcId="{5585E665-1B2A-4D4F-8F28-FD501AF2E720}" destId="{CF4928AA-09B0-487A-98F4-159E97DB02D2}" srcOrd="0" destOrd="1" presId="urn:microsoft.com/office/officeart/2005/8/layout/vList6"/>
    <dgm:cxn modelId="{8E847FE4-4EB1-42BC-BD99-1F005795D2DF}" type="presOf" srcId="{0679DEBB-A3B7-4AB3-9F8F-0873E18763E4}" destId="{CF4928AA-09B0-487A-98F4-159E97DB02D2}" srcOrd="0" destOrd="0" presId="urn:microsoft.com/office/officeart/2005/8/layout/vList6"/>
    <dgm:cxn modelId="{F9F4EAA5-11CA-440B-8354-48A48EA4366A}" type="presOf" srcId="{2C149F09-6FF5-46D4-8390-074AFBC24346}" destId="{E4C87D9F-2EBD-4D4F-B2F9-32116A48F704}" srcOrd="0" destOrd="0" presId="urn:microsoft.com/office/officeart/2005/8/layout/vList6"/>
    <dgm:cxn modelId="{1EE7D9C3-90AA-4889-AAF5-A4D2C3665F4B}" srcId="{2C149F09-6FF5-46D4-8390-074AFBC24346}" destId="{166095B1-947F-42EB-A7BC-3F599BDA58A8}" srcOrd="2" destOrd="0" parTransId="{3BBA0076-237D-4769-9C0F-7BBC77A081F1}" sibTransId="{FAD39CB1-FDAC-4096-B151-F19B13789586}"/>
    <dgm:cxn modelId="{0749D87D-DDFF-4734-AA60-1AD7E4574175}" type="presOf" srcId="{6386DE12-BC70-459C-8F4D-A17778265200}" destId="{3819F40B-9F98-4C9D-99D4-EDCD0E4B765E}" srcOrd="0" destOrd="0" presId="urn:microsoft.com/office/officeart/2005/8/layout/vList6"/>
    <dgm:cxn modelId="{3748E747-B84B-4F64-B32B-C402E202BB23}" type="presOf" srcId="{D33357B2-D2B7-4851-BDA2-8184EE220817}" destId="{3819F40B-9F98-4C9D-99D4-EDCD0E4B765E}" srcOrd="0" destOrd="1" presId="urn:microsoft.com/office/officeart/2005/8/layout/vList6"/>
    <dgm:cxn modelId="{E599CB63-0796-47A0-9F75-FCEF23AD9A55}" srcId="{17CA4B84-E18A-4DBF-8154-2A83F77D8C86}" destId="{236800FC-1713-41F2-B4BC-D4A81932E329}" srcOrd="2" destOrd="0" parTransId="{E82D82F6-97EC-4513-A269-5CADB1402CD6}" sibTransId="{D5510AE5-C528-4F7C-B0C4-994975AB3DA4}"/>
    <dgm:cxn modelId="{CA625B89-ACD4-4851-8782-61FED0AABBA3}" srcId="{166095B1-947F-42EB-A7BC-3F599BDA58A8}" destId="{5585E665-1B2A-4D4F-8F28-FD501AF2E720}" srcOrd="1" destOrd="0" parTransId="{A84375D2-C06E-4721-94BF-9185D87A6762}" sibTransId="{6B02FA0D-DC71-40C0-A8A3-2B6CB296576C}"/>
    <dgm:cxn modelId="{901CFD15-C203-4034-AF57-23C5383751A7}" srcId="{2C149F09-6FF5-46D4-8390-074AFBC24346}" destId="{17CA4B84-E18A-4DBF-8154-2A83F77D8C86}" srcOrd="0" destOrd="0" parTransId="{D64DF11C-B1E7-43DE-97AE-43A7EA256490}" sibTransId="{E546919F-A50F-4CEC-8BC5-485CCB4555CF}"/>
    <dgm:cxn modelId="{C3A012A2-4A91-40D0-86A4-4845795ACCFD}" srcId="{166095B1-947F-42EB-A7BC-3F599BDA58A8}" destId="{0679DEBB-A3B7-4AB3-9F8F-0873E18763E4}" srcOrd="0" destOrd="0" parTransId="{6FC9AFFD-2F0F-4FC3-803F-9E5DAFAFB06F}" sibTransId="{5E1A6984-E0E5-443E-B272-87BAB5B4572E}"/>
    <dgm:cxn modelId="{F5BA195B-E0CC-41AC-99B5-B6B0F25C8979}" srcId="{17CA4B84-E18A-4DBF-8154-2A83F77D8C86}" destId="{FE2390C8-AE04-4448-A518-EFFA92A1BFBF}" srcOrd="0" destOrd="0" parTransId="{12F5A562-FBCC-4454-B333-84E6823328D1}" sibTransId="{960B0233-61DB-4FD2-BCBC-DAF0DF6491A3}"/>
    <dgm:cxn modelId="{F1D5F0A6-C18C-4D38-8606-169462FEEEA7}" type="presOf" srcId="{D0EAB49A-6F0C-4809-8526-B462C80B3BAF}" destId="{3819F40B-9F98-4C9D-99D4-EDCD0E4B765E}" srcOrd="0" destOrd="2" presId="urn:microsoft.com/office/officeart/2005/8/layout/vList6"/>
    <dgm:cxn modelId="{9DF7EB7A-2D66-491F-9B7B-3AFA3B10B742}" srcId="{FA18667F-DB4A-47BC-A725-8DAA53A903FF}" destId="{D33357B2-D2B7-4851-BDA2-8184EE220817}" srcOrd="1" destOrd="0" parTransId="{B1DED26F-BEC2-4F9F-A9A5-017FC2443881}" sibTransId="{6F84FA94-0A5C-457E-B2A5-A83D7FDDC96C}"/>
    <dgm:cxn modelId="{72FCFA85-9021-4C53-8FA4-35980C1523DA}" srcId="{FA18667F-DB4A-47BC-A725-8DAA53A903FF}" destId="{D0EAB49A-6F0C-4809-8526-B462C80B3BAF}" srcOrd="2" destOrd="0" parTransId="{BC96AC9A-18DF-4352-BC02-CDE69C7DCE11}" sibTransId="{AA564759-D758-4A72-8CC7-1C941E22D015}"/>
    <dgm:cxn modelId="{4EEAF754-443D-4F97-9EB2-A27BEB184958}" type="presOf" srcId="{FE2390C8-AE04-4448-A518-EFFA92A1BFBF}" destId="{CF93C38C-81AD-4626-A0B1-C70C1EB54E5A}" srcOrd="0" destOrd="0" presId="urn:microsoft.com/office/officeart/2005/8/layout/vList6"/>
    <dgm:cxn modelId="{0CFF2483-0ECD-4795-AE97-5D4E22709B95}" type="presOf" srcId="{1F37632E-B50F-4D45-B216-FBB664620921}" destId="{CF93C38C-81AD-4626-A0B1-C70C1EB54E5A}" srcOrd="0" destOrd="1" presId="urn:microsoft.com/office/officeart/2005/8/layout/vList6"/>
    <dgm:cxn modelId="{93314BDE-78D9-4332-9A02-CB27EAB91B3E}" type="presOf" srcId="{166095B1-947F-42EB-A7BC-3F599BDA58A8}" destId="{A0101C0D-DFA4-4832-AF0F-B2DE1ED5D048}" srcOrd="0" destOrd="0" presId="urn:microsoft.com/office/officeart/2005/8/layout/vList6"/>
    <dgm:cxn modelId="{8363A8FE-9709-45F2-8032-19AA1EADA2C4}" srcId="{FA18667F-DB4A-47BC-A725-8DAA53A903FF}" destId="{6386DE12-BC70-459C-8F4D-A17778265200}" srcOrd="0" destOrd="0" parTransId="{0926ADC7-8394-4BBC-AF59-12975EEAC798}" sibTransId="{A5524782-7AFA-49DA-87DE-C0C8BB1A91CB}"/>
    <dgm:cxn modelId="{8AF73781-DC2E-4AD8-8B99-A4BB419FE4D3}" type="presParOf" srcId="{E4C87D9F-2EBD-4D4F-B2F9-32116A48F704}" destId="{956D7B5C-85C5-4849-AAAB-A76476D0B78B}" srcOrd="0" destOrd="0" presId="urn:microsoft.com/office/officeart/2005/8/layout/vList6"/>
    <dgm:cxn modelId="{0C5E34B2-D8D6-43B3-8150-96B94E6B502E}" type="presParOf" srcId="{956D7B5C-85C5-4849-AAAB-A76476D0B78B}" destId="{3B302FF6-DA07-4F61-9CE2-C5B2249ABEB9}" srcOrd="0" destOrd="0" presId="urn:microsoft.com/office/officeart/2005/8/layout/vList6"/>
    <dgm:cxn modelId="{11FA13C3-D005-4ECC-8DE5-7FC849C4FB9B}" type="presParOf" srcId="{956D7B5C-85C5-4849-AAAB-A76476D0B78B}" destId="{CF93C38C-81AD-4626-A0B1-C70C1EB54E5A}" srcOrd="1" destOrd="0" presId="urn:microsoft.com/office/officeart/2005/8/layout/vList6"/>
    <dgm:cxn modelId="{606F14EF-D0F8-4834-B639-42346B48F3C9}" type="presParOf" srcId="{E4C87D9F-2EBD-4D4F-B2F9-32116A48F704}" destId="{02F3E8BA-9D80-43C1-A500-F2BA739BFEA2}" srcOrd="1" destOrd="0" presId="urn:microsoft.com/office/officeart/2005/8/layout/vList6"/>
    <dgm:cxn modelId="{4706EA6F-58A8-4DBC-8C90-18E3722BA43D}" type="presParOf" srcId="{E4C87D9F-2EBD-4D4F-B2F9-32116A48F704}" destId="{C5549F4E-454A-4EEE-A6B2-57AE25CC9807}" srcOrd="2" destOrd="0" presId="urn:microsoft.com/office/officeart/2005/8/layout/vList6"/>
    <dgm:cxn modelId="{F9A637B9-4E65-4787-AAC6-B5097B521491}" type="presParOf" srcId="{C5549F4E-454A-4EEE-A6B2-57AE25CC9807}" destId="{611E80AD-7E0C-4954-B8AD-EDA8F181BCEF}" srcOrd="0" destOrd="0" presId="urn:microsoft.com/office/officeart/2005/8/layout/vList6"/>
    <dgm:cxn modelId="{AA634059-E6D8-47A4-8E76-8C99703F3955}" type="presParOf" srcId="{C5549F4E-454A-4EEE-A6B2-57AE25CC9807}" destId="{3819F40B-9F98-4C9D-99D4-EDCD0E4B765E}" srcOrd="1" destOrd="0" presId="urn:microsoft.com/office/officeart/2005/8/layout/vList6"/>
    <dgm:cxn modelId="{32DB17E9-B11E-44BB-BA6F-9B692D498DBB}" type="presParOf" srcId="{E4C87D9F-2EBD-4D4F-B2F9-32116A48F704}" destId="{4386DCD6-6509-4018-8B37-0EFE1AF0E54B}" srcOrd="3" destOrd="0" presId="urn:microsoft.com/office/officeart/2005/8/layout/vList6"/>
    <dgm:cxn modelId="{DE3C8126-5781-42D5-AEE6-F84D7FFDC3FF}" type="presParOf" srcId="{E4C87D9F-2EBD-4D4F-B2F9-32116A48F704}" destId="{931C1F9A-6C05-4BC6-B653-4F8C9886FE38}" srcOrd="4" destOrd="0" presId="urn:microsoft.com/office/officeart/2005/8/layout/vList6"/>
    <dgm:cxn modelId="{365637A1-54E9-4177-8AC5-570879B569CD}" type="presParOf" srcId="{931C1F9A-6C05-4BC6-B653-4F8C9886FE38}" destId="{A0101C0D-DFA4-4832-AF0F-B2DE1ED5D048}" srcOrd="0" destOrd="0" presId="urn:microsoft.com/office/officeart/2005/8/layout/vList6"/>
    <dgm:cxn modelId="{DC103708-AE61-48D5-89F9-0CB320BF9491}" type="presParOf" srcId="{931C1F9A-6C05-4BC6-B653-4F8C9886FE38}" destId="{CF4928AA-09B0-487A-98F4-159E97DB02D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1DCED1-51FD-48DD-B186-9EF6A1A14868}" type="doc">
      <dgm:prSet loTypeId="urn:diagrams.loki3.com/BracketList+Icon" loCatId="officeonlin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AC4DAFC9-7CEE-4D89-ABAB-64EFA334DD93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Agitación Aguda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C5E2C4-E092-4E17-8B67-BC593EDD93F1}" type="parTrans" cxnId="{13A79733-3995-4EDB-B006-2A2B601E8CE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894445-60CE-4BDD-A6CE-9E662E641D45}" type="sibTrans" cxnId="{13A79733-3995-4EDB-B006-2A2B601E8CE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880491-F0DA-4FEB-81ED-266F6294BAAD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intermitentes de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diazepam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E0E2B-65D3-4AB1-8115-C8451610ABBC}" type="parTrans" cxnId="{02F2C779-5818-41B8-AF94-4F80CAC37CA7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778FEC-7892-4CBD-BAFF-5677245BF8B4}" type="sibTrans" cxnId="{02F2C779-5818-41B8-AF94-4F80CAC37CA7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858E3B-8417-40A9-B1F6-DF3E1A50D640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Requerimiento de rápido despertar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A2E350-8BE8-4D40-9BC9-4D9B01521064}" type="parTrans" cxnId="{970BF17F-9D6D-42E4-BA9F-4743440E42B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FD2110-700D-42C8-B338-4EE4A517DE73}" type="sibTrans" cxnId="{970BF17F-9D6D-42E4-BA9F-4743440E42B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257CD8-4B20-4F06-A4A7-C07EC7C64777}">
      <dgm:prSet phldrT="[Texto]"/>
      <dgm:spPr/>
      <dgm:t>
        <a:bodyPr/>
        <a:lstStyle/>
        <a:p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861D64-F9CB-491D-A8B7-52FB11305BDB}" type="parTrans" cxnId="{3FB1168E-F6DC-4097-952A-5E4F5CE9CD42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A6DCA5-FAA6-4CD3-99BE-8E4D1BD55FC4}" type="sibTrans" cxnId="{3FB1168E-F6DC-4097-952A-5E4F5CE9CD42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AB04A3-9C9B-42E4-9989-06A93B62E5F7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Disfunción hepática o renal u obesidad mórbida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CCA800-DA9E-4E4A-A447-A261BCE58B1E}" type="parTrans" cxnId="{475C9587-EFB8-471C-A279-154336D9DE0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209F54-EFFE-4271-95B4-379366CE4E99}" type="sibTrans" cxnId="{475C9587-EFB8-471C-A279-154336D9DE0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C59103-5031-480A-91C3-B11BAFE128BD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Evitar el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AB2903-ED01-4CC9-B7E5-46676E62DC2E}" type="parTrans" cxnId="{E60CD12F-75E3-425B-8B89-F85982787F42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06B93B-3FC3-4F96-855F-999A2652075C}" type="sibTrans" cxnId="{E60CD12F-75E3-425B-8B89-F85982787F42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BCD8D-4EA5-4EBA-B6D6-466740F5AB78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mayor 72 horas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A38EE-6F85-431B-B497-6FB05BA37D2D}" type="parTrans" cxnId="{A1507BF5-B60A-437A-A91F-53B382938ABE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7545E-B99E-4EB8-AA37-F5B65E563FE8}" type="sibTrans" cxnId="{A1507BF5-B60A-437A-A91F-53B382938ABE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95E11-0371-43B6-8EC8-E4CF4EB6EAE4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Preferible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remifentanilo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88D442-E312-4C3F-9D33-EAC535260250}" type="parTrans" cxnId="{53A1E637-B6F5-431B-982C-2BA6D8741CB4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48DD03-AAA8-4744-B59B-A2689EEF3BB3}" type="sibTrans" cxnId="{53A1E637-B6F5-431B-982C-2BA6D8741CB4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105855-3C4F-4B9A-BB35-732BABD5B8CB}">
      <dgm:prSet phldrT="[Texto]"/>
      <dgm:spPr/>
      <dgm:t>
        <a:bodyPr/>
        <a:lstStyle/>
        <a:p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intermitente o en infusión continua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EE5CCC-7469-4748-AE73-74C9E651B999}" type="parTrans" cxnId="{B799A5C7-F9FD-4506-B6FC-3FB80E1B471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C80720-D939-47D4-9DBA-A5F9B49B2992}" type="sibTrans" cxnId="{B799A5C7-F9FD-4506-B6FC-3FB80E1B471C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86105C-F15E-49FC-9049-9A99FC7C6532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Prevención o manejo del delirio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312F1-5F60-4B2A-89EE-8EB3359FE4E7}" type="parTrans" cxnId="{83CE343F-8E8C-47BF-B543-45E9A98BAEC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B5AD88-03DD-4C3B-9950-94C6DFD1D8B5}" type="sibTrans" cxnId="{83CE343F-8E8C-47BF-B543-45E9A98BAEC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DE997-E552-4711-8CC8-7F8D4EB13444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7E3942-0E47-41CD-BDCE-13BDBA198798}" type="parTrans" cxnId="{15D3B5A3-5714-4D0D-99FD-0595C2CDA4D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9462F1-219B-402B-892F-B334477EF5D3}" type="sibTrans" cxnId="{15D3B5A3-5714-4D0D-99FD-0595C2CDA4DD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9E07E8-E922-4ED0-BBC1-375FC9F61EE6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consciente o cooperativa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FE86EF-313E-41D4-867F-ED5100BF3B65}" type="parTrans" cxnId="{C9B7545E-1DD2-4510-A645-21D8993321A7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DEA5ED-9B13-4B88-A4EB-767583E49D41}" type="sibTrans" cxnId="{C9B7545E-1DD2-4510-A645-21D8993321A7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FD6CD6-D8F5-41D4-8904-FC2351685031}">
      <dgm:prSet phldrT="[Texto]"/>
      <dgm:spPr/>
      <dgm:t>
        <a:bodyPr/>
        <a:lstStyle/>
        <a:p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68B149-14B8-45E6-B37C-405CBCB72790}" type="parTrans" cxnId="{A38119EC-88F1-4C20-A63A-C2728C390B30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2F072A-3999-4D2A-BE8A-4C16A45A74AC}" type="sibTrans" cxnId="{A38119EC-88F1-4C20-A63A-C2728C390B30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73F950-3E1A-449C-AD30-FE060D5B5551}">
      <dgm:prSet phldrT="[Texto]"/>
      <dgm:spPr/>
      <dgm:t>
        <a:bodyPr/>
        <a:lstStyle/>
        <a:p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6361FE-81A1-43E7-A75F-EEBD5D7477D3}" type="parTrans" cxnId="{023DEBCA-89C6-42CA-AABB-15B010A2739F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88B37-A283-4030-9A51-07FDC38429D1}" type="sibTrans" cxnId="{023DEBCA-89C6-42CA-AABB-15B010A2739F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262824-36A8-4318-8995-014497D9E942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rápida y profunda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A21ADD-91B8-4FDF-8F3D-74639245C0FB}" type="parTrans" cxnId="{BAB4B8A0-0ED1-4938-92A8-945C2F61BE46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84B382-3F79-44DC-8932-7C3386AC3A23}" type="sibTrans" cxnId="{BAB4B8A0-0ED1-4938-92A8-945C2F61BE46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346000-4B8E-48A9-881A-791F0D232D0E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Otros sedantes </a:t>
          </a:r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≠ a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Dexmedetomidina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3B436A-2602-4205-AEE2-BF6DA4FFBB66}" type="parTrans" cxnId="{BDA586DB-7A75-4F26-B7EA-9A654202E4D9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37B92-C475-4209-9CB1-F9F019C570A2}" type="sibTrans" cxnId="{BDA586DB-7A75-4F26-B7EA-9A654202E4D9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140894-3174-4450-A426-2BA90C690039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Pacientes que no requieren VM invasiva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CA3CE-69D0-4FA9-8A39-15E443C4F8E0}" type="parTrans" cxnId="{A834E0D3-4278-44E0-A6CA-CCB5D4ABA56B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F388F1-87F5-451F-8B1D-C0E2C0B759B7}" type="sibTrans" cxnId="{A834E0D3-4278-44E0-A6CA-CCB5D4ABA56B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10E568-1164-409B-B580-4E047EAB0590}">
      <dgm:prSet phldrT="[Texto]"/>
      <dgm:spPr/>
      <dgm:t>
        <a:bodyPr/>
        <a:lstStyle/>
        <a:p>
          <a:r>
            <a:rPr lang="es-P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 </a:t>
          </a:r>
          <a:r>
            <a:rPr lang="es-PE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E45CF-31E0-4F95-BC8A-8F78E45EBA13}" type="parTrans" cxnId="{FE28FFBB-D245-42F7-AF36-1D501744173E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63C179-4B12-4C8C-A7BA-EB0D6507B64B}" type="sibTrans" cxnId="{FE28FFBB-D245-42F7-AF36-1D501744173E}">
      <dgm:prSet/>
      <dgm:spPr/>
      <dgm:t>
        <a:bodyPr/>
        <a:lstStyle/>
        <a:p>
          <a:endParaRPr lang="es-P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479CB-2867-48C6-9EC4-1D6B47B34D6C}" type="pres">
      <dgm:prSet presAssocID="{1F1DCED1-51FD-48DD-B186-9EF6A1A148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62EFFB5A-DF08-44C0-8796-AF7C50753558}" type="pres">
      <dgm:prSet presAssocID="{AC4DAFC9-7CEE-4D89-ABAB-64EFA334DD93}" presName="linNode" presStyleCnt="0"/>
      <dgm:spPr/>
    </dgm:pt>
    <dgm:pt modelId="{66A47175-09BD-4190-B0BF-D8F102B5D827}" type="pres">
      <dgm:prSet presAssocID="{AC4DAFC9-7CEE-4D89-ABAB-64EFA334DD93}" presName="parTx" presStyleLbl="revTx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9265D34-D31A-4DFD-92B9-EB3416BD0AC2}" type="pres">
      <dgm:prSet presAssocID="{AC4DAFC9-7CEE-4D89-ABAB-64EFA334DD93}" presName="bracket" presStyleLbl="parChTrans1D1" presStyleIdx="0" presStyleCnt="8"/>
      <dgm:spPr/>
    </dgm:pt>
    <dgm:pt modelId="{D54EC55D-DEE5-45A6-A87F-F1F7347E0271}" type="pres">
      <dgm:prSet presAssocID="{AC4DAFC9-7CEE-4D89-ABAB-64EFA334DD93}" presName="spH" presStyleCnt="0"/>
      <dgm:spPr/>
    </dgm:pt>
    <dgm:pt modelId="{D193A337-FCA2-4B8D-8ABB-5822C92D3F28}" type="pres">
      <dgm:prSet presAssocID="{AC4DAFC9-7CEE-4D89-ABAB-64EFA334DD93}" presName="des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93F6CB4-92CD-4043-AEF4-6DA46F34B590}" type="pres">
      <dgm:prSet presAssocID="{E8894445-60CE-4BDD-A6CE-9E662E641D45}" presName="spV" presStyleCnt="0"/>
      <dgm:spPr/>
    </dgm:pt>
    <dgm:pt modelId="{1C8DD3D2-4DC8-4E2F-A0CF-2D17F0C99F10}" type="pres">
      <dgm:prSet presAssocID="{12858E3B-8417-40A9-B1F6-DF3E1A50D640}" presName="linNode" presStyleCnt="0"/>
      <dgm:spPr/>
    </dgm:pt>
    <dgm:pt modelId="{A769CE52-8D35-4CBD-9ED8-83CC12670811}" type="pres">
      <dgm:prSet presAssocID="{12858E3B-8417-40A9-B1F6-DF3E1A50D640}" presName="parTx" presStyleLbl="revTx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C0FAB3F-3EFC-4AC7-BC05-FC75EFD591F7}" type="pres">
      <dgm:prSet presAssocID="{12858E3B-8417-40A9-B1F6-DF3E1A50D640}" presName="bracket" presStyleLbl="parChTrans1D1" presStyleIdx="1" presStyleCnt="8"/>
      <dgm:spPr/>
    </dgm:pt>
    <dgm:pt modelId="{9319612B-C08F-4B7C-953D-1484DFBF567A}" type="pres">
      <dgm:prSet presAssocID="{12858E3B-8417-40A9-B1F6-DF3E1A50D640}" presName="spH" presStyleCnt="0"/>
      <dgm:spPr/>
    </dgm:pt>
    <dgm:pt modelId="{7C7CC354-CF1B-42E9-A2D7-17A604D52C7F}" type="pres">
      <dgm:prSet presAssocID="{12858E3B-8417-40A9-B1F6-DF3E1A50D640}" presName="des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AAC5DB7-9A81-4AE7-AD78-E18B2EF82513}" type="pres">
      <dgm:prSet presAssocID="{B5FD2110-700D-42C8-B338-4EE4A517DE73}" presName="spV" presStyleCnt="0"/>
      <dgm:spPr/>
    </dgm:pt>
    <dgm:pt modelId="{EBCE2CF5-5055-4F6E-B959-358339E33167}" type="pres">
      <dgm:prSet presAssocID="{3FAB04A3-9C9B-42E4-9989-06A93B62E5F7}" presName="linNode" presStyleCnt="0"/>
      <dgm:spPr/>
    </dgm:pt>
    <dgm:pt modelId="{8C73A2C1-4EE2-432A-ABA4-7CEA7EC81553}" type="pres">
      <dgm:prSet presAssocID="{3FAB04A3-9C9B-42E4-9989-06A93B62E5F7}" presName="parTx" presStyleLbl="revTx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F3E747D-E7CB-4497-A8E9-FA8C445C42CB}" type="pres">
      <dgm:prSet presAssocID="{3FAB04A3-9C9B-42E4-9989-06A93B62E5F7}" presName="bracket" presStyleLbl="parChTrans1D1" presStyleIdx="2" presStyleCnt="8"/>
      <dgm:spPr/>
    </dgm:pt>
    <dgm:pt modelId="{55CA3784-B071-46DF-B83A-4D94CC5FC719}" type="pres">
      <dgm:prSet presAssocID="{3FAB04A3-9C9B-42E4-9989-06A93B62E5F7}" presName="spH" presStyleCnt="0"/>
      <dgm:spPr/>
    </dgm:pt>
    <dgm:pt modelId="{7EB24FDD-D786-4D49-9E06-AEF53BE61FD7}" type="pres">
      <dgm:prSet presAssocID="{3FAB04A3-9C9B-42E4-9989-06A93B62E5F7}" presName="des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EC660E1-1B38-487E-A07B-64D1A69724D0}" type="pres">
      <dgm:prSet presAssocID="{17209F54-EFFE-4271-95B4-379366CE4E99}" presName="spV" presStyleCnt="0"/>
      <dgm:spPr/>
    </dgm:pt>
    <dgm:pt modelId="{FC526EA0-AA92-49BD-B968-A0D2B80B4B07}" type="pres">
      <dgm:prSet presAssocID="{60BBCD8D-4EA5-4EBA-B6D6-466740F5AB78}" presName="linNode" presStyleCnt="0"/>
      <dgm:spPr/>
    </dgm:pt>
    <dgm:pt modelId="{F74A2562-4B84-44E8-885D-E2DB2FCD47E1}" type="pres">
      <dgm:prSet presAssocID="{60BBCD8D-4EA5-4EBA-B6D6-466740F5AB78}" presName="parTx" presStyleLbl="revTx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B4C3104-41C6-4210-8D83-A951AD8E4E2F}" type="pres">
      <dgm:prSet presAssocID="{60BBCD8D-4EA5-4EBA-B6D6-466740F5AB78}" presName="bracket" presStyleLbl="parChTrans1D1" presStyleIdx="3" presStyleCnt="8"/>
      <dgm:spPr/>
    </dgm:pt>
    <dgm:pt modelId="{42AEB4DE-3B2D-4095-85C4-4EA061313D17}" type="pres">
      <dgm:prSet presAssocID="{60BBCD8D-4EA5-4EBA-B6D6-466740F5AB78}" presName="spH" presStyleCnt="0"/>
      <dgm:spPr/>
    </dgm:pt>
    <dgm:pt modelId="{00A54CA9-285C-427F-A843-2B8A47370956}" type="pres">
      <dgm:prSet presAssocID="{60BBCD8D-4EA5-4EBA-B6D6-466740F5AB78}" presName="des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055E2D-027E-4C10-8E0D-89B7E5399226}" type="pres">
      <dgm:prSet presAssocID="{1347545E-B99E-4EB8-AA37-F5B65E563FE8}" presName="spV" presStyleCnt="0"/>
      <dgm:spPr/>
    </dgm:pt>
    <dgm:pt modelId="{05FEA869-FEB1-4533-97BC-7AED00AA61FB}" type="pres">
      <dgm:prSet presAssocID="{2186105C-F15E-49FC-9049-9A99FC7C6532}" presName="linNode" presStyleCnt="0"/>
      <dgm:spPr/>
    </dgm:pt>
    <dgm:pt modelId="{254B35EA-88F0-4D0E-9A00-881E8B0F3315}" type="pres">
      <dgm:prSet presAssocID="{2186105C-F15E-49FC-9049-9A99FC7C6532}" presName="parTx" presStyleLbl="revTx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35504A6-34D9-4FEE-8E7D-E619B0A19B1F}" type="pres">
      <dgm:prSet presAssocID="{2186105C-F15E-49FC-9049-9A99FC7C6532}" presName="bracket" presStyleLbl="parChTrans1D1" presStyleIdx="4" presStyleCnt="8"/>
      <dgm:spPr/>
    </dgm:pt>
    <dgm:pt modelId="{877C3721-445E-43A7-B559-8D692C444D64}" type="pres">
      <dgm:prSet presAssocID="{2186105C-F15E-49FC-9049-9A99FC7C6532}" presName="spH" presStyleCnt="0"/>
      <dgm:spPr/>
    </dgm:pt>
    <dgm:pt modelId="{F0E9BF67-AB32-44D5-BF29-A0DFD8C9F62E}" type="pres">
      <dgm:prSet presAssocID="{2186105C-F15E-49FC-9049-9A99FC7C6532}" presName="des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B358836-B31F-4456-8251-A4EE425ED674}" type="pres">
      <dgm:prSet presAssocID="{11B5AD88-03DD-4C3B-9950-94C6DFD1D8B5}" presName="spV" presStyleCnt="0"/>
      <dgm:spPr/>
    </dgm:pt>
    <dgm:pt modelId="{87B09D7E-8E22-41A4-933E-D1D5C98D418F}" type="pres">
      <dgm:prSet presAssocID="{D29E07E8-E922-4ED0-BBC1-375FC9F61EE6}" presName="linNode" presStyleCnt="0"/>
      <dgm:spPr/>
    </dgm:pt>
    <dgm:pt modelId="{F9EFB264-5761-4123-B773-AE5EDFE14460}" type="pres">
      <dgm:prSet presAssocID="{D29E07E8-E922-4ED0-BBC1-375FC9F61EE6}" presName="parTx" presStyleLbl="revTx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CFD149F-78A5-46C7-9979-F48CAF8A6F89}" type="pres">
      <dgm:prSet presAssocID="{D29E07E8-E922-4ED0-BBC1-375FC9F61EE6}" presName="bracket" presStyleLbl="parChTrans1D1" presStyleIdx="5" presStyleCnt="8"/>
      <dgm:spPr/>
    </dgm:pt>
    <dgm:pt modelId="{1C875D79-1120-4428-9E79-CE6DACE287A4}" type="pres">
      <dgm:prSet presAssocID="{D29E07E8-E922-4ED0-BBC1-375FC9F61EE6}" presName="spH" presStyleCnt="0"/>
      <dgm:spPr/>
    </dgm:pt>
    <dgm:pt modelId="{000E1471-976A-49A1-85E1-C66D47296435}" type="pres">
      <dgm:prSet presAssocID="{D29E07E8-E922-4ED0-BBC1-375FC9F61EE6}" presName="des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CAE788B-DA0D-4098-B1E6-B321700B7066}" type="pres">
      <dgm:prSet presAssocID="{74DEA5ED-9B13-4B88-A4EB-767583E49D41}" presName="spV" presStyleCnt="0"/>
      <dgm:spPr/>
    </dgm:pt>
    <dgm:pt modelId="{52ACFAD4-7187-4F45-B2AD-F8E80634C496}" type="pres">
      <dgm:prSet presAssocID="{29262824-36A8-4318-8995-014497D9E942}" presName="linNode" presStyleCnt="0"/>
      <dgm:spPr/>
    </dgm:pt>
    <dgm:pt modelId="{3A5A26F0-4B7A-4E0D-9411-00950D4D41E0}" type="pres">
      <dgm:prSet presAssocID="{29262824-36A8-4318-8995-014497D9E942}" presName="parTx" presStyleLbl="revTx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DCB635-F31B-4746-A06A-311E4DFE1395}" type="pres">
      <dgm:prSet presAssocID="{29262824-36A8-4318-8995-014497D9E942}" presName="bracket" presStyleLbl="parChTrans1D1" presStyleIdx="6" presStyleCnt="8"/>
      <dgm:spPr/>
    </dgm:pt>
    <dgm:pt modelId="{BFC34491-00DD-4873-84F9-345D9E756530}" type="pres">
      <dgm:prSet presAssocID="{29262824-36A8-4318-8995-014497D9E942}" presName="spH" presStyleCnt="0"/>
      <dgm:spPr/>
    </dgm:pt>
    <dgm:pt modelId="{B1F6D684-88FC-479E-B7DB-A622DDC1BA0F}" type="pres">
      <dgm:prSet presAssocID="{29262824-36A8-4318-8995-014497D9E942}" presName="des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6BC9899-FE63-47DA-8650-9616FEA1DC29}" type="pres">
      <dgm:prSet presAssocID="{7384B382-3F79-44DC-8932-7C3386AC3A23}" presName="spV" presStyleCnt="0"/>
      <dgm:spPr/>
    </dgm:pt>
    <dgm:pt modelId="{161747FA-A787-49DA-8BE2-F7665F7FB0C0}" type="pres">
      <dgm:prSet presAssocID="{D2140894-3174-4450-A426-2BA90C690039}" presName="linNode" presStyleCnt="0"/>
      <dgm:spPr/>
    </dgm:pt>
    <dgm:pt modelId="{82BE5638-8767-4998-9E4B-8B4593CF979F}" type="pres">
      <dgm:prSet presAssocID="{D2140894-3174-4450-A426-2BA90C690039}" presName="parTx" presStyleLbl="revTx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29E3686-D212-4E52-AACD-D862594F87F3}" type="pres">
      <dgm:prSet presAssocID="{D2140894-3174-4450-A426-2BA90C690039}" presName="bracket" presStyleLbl="parChTrans1D1" presStyleIdx="7" presStyleCnt="8"/>
      <dgm:spPr/>
    </dgm:pt>
    <dgm:pt modelId="{82858D95-54C3-404D-9293-7F603DA1A2C6}" type="pres">
      <dgm:prSet presAssocID="{D2140894-3174-4450-A426-2BA90C690039}" presName="spH" presStyleCnt="0"/>
      <dgm:spPr/>
    </dgm:pt>
    <dgm:pt modelId="{E4031A51-155D-45E3-B0E6-8643919B61CB}" type="pres">
      <dgm:prSet presAssocID="{D2140894-3174-4450-A426-2BA90C690039}" presName="des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DE4F509-005D-4E6F-9127-65202D59AA88}" type="presOf" srcId="{55105855-3C4F-4B9A-BB35-732BABD5B8CB}" destId="{00A54CA9-285C-427F-A843-2B8A47370956}" srcOrd="0" destOrd="0" presId="urn:diagrams.loki3.com/BracketList+Icon"/>
    <dgm:cxn modelId="{4C7DEBCD-435E-4427-A291-F802AFE297CD}" type="presOf" srcId="{2186105C-F15E-49FC-9049-9A99FC7C6532}" destId="{254B35EA-88F0-4D0E-9A00-881E8B0F3315}" srcOrd="0" destOrd="0" presId="urn:diagrams.loki3.com/BracketList+Icon"/>
    <dgm:cxn modelId="{53A1E637-B6F5-431B-982C-2BA6D8741CB4}" srcId="{3FAB04A3-9C9B-42E4-9989-06A93B62E5F7}" destId="{CC495E11-0371-43B6-8EC8-E4CF4EB6EAE4}" srcOrd="1" destOrd="0" parTransId="{3B88D442-E312-4C3F-9D33-EAC535260250}" sibTransId="{9248DD03-AAA8-4744-B59B-A2689EEF3BB3}"/>
    <dgm:cxn modelId="{32F06EC3-0896-449F-BF46-64E911C3744C}" type="presOf" srcId="{06257CD8-4B20-4F06-A4A7-C07EC7C64777}" destId="{7C7CC354-CF1B-42E9-A2D7-17A604D52C7F}" srcOrd="0" destOrd="0" presId="urn:diagrams.loki3.com/BracketList+Icon"/>
    <dgm:cxn modelId="{970BF17F-9D6D-42E4-BA9F-4743440E42BD}" srcId="{1F1DCED1-51FD-48DD-B186-9EF6A1A14868}" destId="{12858E3B-8417-40A9-B1F6-DF3E1A50D640}" srcOrd="1" destOrd="0" parTransId="{3BA2E350-8BE8-4D40-9BC9-4D9B01521064}" sibTransId="{B5FD2110-700D-42C8-B338-4EE4A517DE73}"/>
    <dgm:cxn modelId="{B799A5C7-F9FD-4506-B6FC-3FB80E1B471C}" srcId="{60BBCD8D-4EA5-4EBA-B6D6-466740F5AB78}" destId="{55105855-3C4F-4B9A-BB35-732BABD5B8CB}" srcOrd="0" destOrd="0" parTransId="{0AEE5CCC-7469-4748-AE73-74C9E651B999}" sibTransId="{04C80720-D939-47D4-9DBA-A5F9B49B2992}"/>
    <dgm:cxn modelId="{A834E0D3-4278-44E0-A6CA-CCB5D4ABA56B}" srcId="{1F1DCED1-51FD-48DD-B186-9EF6A1A14868}" destId="{D2140894-3174-4450-A426-2BA90C690039}" srcOrd="7" destOrd="0" parTransId="{C60CA3CE-69D0-4FA9-8A39-15E443C4F8E0}" sibTransId="{97F388F1-87F5-451F-8B1D-C0E2C0B759B7}"/>
    <dgm:cxn modelId="{C1025B18-4239-43D0-A348-B872C579215E}" type="presOf" srcId="{60BBCD8D-4EA5-4EBA-B6D6-466740F5AB78}" destId="{F74A2562-4B84-44E8-885D-E2DB2FCD47E1}" srcOrd="0" destOrd="0" presId="urn:diagrams.loki3.com/BracketList+Icon"/>
    <dgm:cxn modelId="{48BD371A-7E11-4CF0-BA23-0C8E5D2D8B80}" type="presOf" srcId="{65FD6CD6-D8F5-41D4-8904-FC2351685031}" destId="{000E1471-976A-49A1-85E1-C66D47296435}" srcOrd="0" destOrd="0" presId="urn:diagrams.loki3.com/BracketList+Icon"/>
    <dgm:cxn modelId="{E0EC3766-B645-4F0E-9559-C0B2C06EA7BC}" type="presOf" srcId="{A473F950-3E1A-449C-AD30-FE060D5B5551}" destId="{7C7CC354-CF1B-42E9-A2D7-17A604D52C7F}" srcOrd="0" destOrd="1" presId="urn:diagrams.loki3.com/BracketList+Icon"/>
    <dgm:cxn modelId="{4E89AA00-B183-4DE5-B3B5-E5ACE11677D7}" type="presOf" srcId="{D29E07E8-E922-4ED0-BBC1-375FC9F61EE6}" destId="{F9EFB264-5761-4123-B773-AE5EDFE14460}" srcOrd="0" destOrd="0" presId="urn:diagrams.loki3.com/BracketList+Icon"/>
    <dgm:cxn modelId="{ACC4A32E-7DE3-474F-9838-C18FBE399701}" type="presOf" srcId="{3FAB04A3-9C9B-42E4-9989-06A93B62E5F7}" destId="{8C73A2C1-4EE2-432A-ABA4-7CEA7EC81553}" srcOrd="0" destOrd="0" presId="urn:diagrams.loki3.com/BracketList+Icon"/>
    <dgm:cxn modelId="{80778B27-F56F-4F1D-B501-D7220044877B}" type="presOf" srcId="{12858E3B-8417-40A9-B1F6-DF3E1A50D640}" destId="{A769CE52-8D35-4CBD-9ED8-83CC12670811}" srcOrd="0" destOrd="0" presId="urn:diagrams.loki3.com/BracketList+Icon"/>
    <dgm:cxn modelId="{C9B7545E-1DD2-4510-A645-21D8993321A7}" srcId="{1F1DCED1-51FD-48DD-B186-9EF6A1A14868}" destId="{D29E07E8-E922-4ED0-BBC1-375FC9F61EE6}" srcOrd="5" destOrd="0" parTransId="{9BFE86EF-313E-41D4-867F-ED5100BF3B65}" sibTransId="{74DEA5ED-9B13-4B88-A4EB-767583E49D41}"/>
    <dgm:cxn modelId="{37392D9F-C594-45BE-9CB7-3FF25D9A7136}" type="presOf" srcId="{08346000-4B8E-48A9-881A-791F0D232D0E}" destId="{B1F6D684-88FC-479E-B7DB-A622DDC1BA0F}" srcOrd="0" destOrd="0" presId="urn:diagrams.loki3.com/BracketList+Icon"/>
    <dgm:cxn modelId="{BDA586DB-7A75-4F26-B7EA-9A654202E4D9}" srcId="{29262824-36A8-4318-8995-014497D9E942}" destId="{08346000-4B8E-48A9-881A-791F0D232D0E}" srcOrd="0" destOrd="0" parTransId="{363B436A-2602-4205-AEE2-BF6DA4FFBB66}" sibTransId="{2DB37B92-C475-4209-9CB1-F9F019C570A2}"/>
    <dgm:cxn modelId="{BEC6A531-0828-4A67-A35F-43C20699DF7E}" type="presOf" srcId="{29262824-36A8-4318-8995-014497D9E942}" destId="{3A5A26F0-4B7A-4E0D-9411-00950D4D41E0}" srcOrd="0" destOrd="0" presId="urn:diagrams.loki3.com/BracketList+Icon"/>
    <dgm:cxn modelId="{023DEBCA-89C6-42CA-AABB-15B010A2739F}" srcId="{12858E3B-8417-40A9-B1F6-DF3E1A50D640}" destId="{A473F950-3E1A-449C-AD30-FE060D5B5551}" srcOrd="1" destOrd="0" parTransId="{D46361FE-81A1-43E7-A75F-EEBD5D7477D3}" sibTransId="{17B88B37-A283-4030-9A51-07FDC38429D1}"/>
    <dgm:cxn modelId="{475C9587-EFB8-471C-A279-154336D9DE0C}" srcId="{1F1DCED1-51FD-48DD-B186-9EF6A1A14868}" destId="{3FAB04A3-9C9B-42E4-9989-06A93B62E5F7}" srcOrd="2" destOrd="0" parTransId="{3ECCA800-DA9E-4E4A-A447-A261BCE58B1E}" sibTransId="{17209F54-EFFE-4271-95B4-379366CE4E99}"/>
    <dgm:cxn modelId="{A1507BF5-B60A-437A-A91F-53B382938ABE}" srcId="{1F1DCED1-51FD-48DD-B186-9EF6A1A14868}" destId="{60BBCD8D-4EA5-4EBA-B6D6-466740F5AB78}" srcOrd="3" destOrd="0" parTransId="{FCFA38EE-6F85-431B-B497-6FB05BA37D2D}" sibTransId="{1347545E-B99E-4EB8-AA37-F5B65E563FE8}"/>
    <dgm:cxn modelId="{02F2C779-5818-41B8-AF94-4F80CAC37CA7}" srcId="{AC4DAFC9-7CEE-4D89-ABAB-64EFA334DD93}" destId="{17880491-F0DA-4FEB-81ED-266F6294BAAD}" srcOrd="0" destOrd="0" parTransId="{DBCE0E2B-65D3-4AB1-8115-C8451610ABBC}" sibTransId="{EF778FEC-7892-4CBD-BAFF-5677245BF8B4}"/>
    <dgm:cxn modelId="{BAB4B8A0-0ED1-4938-92A8-945C2F61BE46}" srcId="{1F1DCED1-51FD-48DD-B186-9EF6A1A14868}" destId="{29262824-36A8-4318-8995-014497D9E942}" srcOrd="6" destOrd="0" parTransId="{A8A21ADD-91B8-4FDF-8F3D-74639245C0FB}" sibTransId="{7384B382-3F79-44DC-8932-7C3386AC3A23}"/>
    <dgm:cxn modelId="{13A79733-3995-4EDB-B006-2A2B601E8CEC}" srcId="{1F1DCED1-51FD-48DD-B186-9EF6A1A14868}" destId="{AC4DAFC9-7CEE-4D89-ABAB-64EFA334DD93}" srcOrd="0" destOrd="0" parTransId="{8FC5E2C4-E092-4E17-8B67-BC593EDD93F1}" sibTransId="{E8894445-60CE-4BDD-A6CE-9E662E641D45}"/>
    <dgm:cxn modelId="{FE28FFBB-D245-42F7-AF36-1D501744173E}" srcId="{D2140894-3174-4450-A426-2BA90C690039}" destId="{6410E568-1164-409B-B580-4E047EAB0590}" srcOrd="0" destOrd="0" parTransId="{332E45CF-31E0-4F95-BC8A-8F78E45EBA13}" sibTransId="{D163C179-4B12-4C8C-A7BA-EB0D6507B64B}"/>
    <dgm:cxn modelId="{A38119EC-88F1-4C20-A63A-C2728C390B30}" srcId="{D29E07E8-E922-4ED0-BBC1-375FC9F61EE6}" destId="{65FD6CD6-D8F5-41D4-8904-FC2351685031}" srcOrd="0" destOrd="0" parTransId="{1268B149-14B8-45E6-B37C-405CBCB72790}" sibTransId="{012F072A-3999-4D2A-BE8A-4C16A45A74AC}"/>
    <dgm:cxn modelId="{E13B6349-CECE-4FA7-881E-A3A51F75B8DB}" type="presOf" srcId="{17880491-F0DA-4FEB-81ED-266F6294BAAD}" destId="{D193A337-FCA2-4B8D-8ABB-5822C92D3F28}" srcOrd="0" destOrd="0" presId="urn:diagrams.loki3.com/BracketList+Icon"/>
    <dgm:cxn modelId="{15D3B5A3-5714-4D0D-99FD-0595C2CDA4DD}" srcId="{2186105C-F15E-49FC-9049-9A99FC7C6532}" destId="{69EDE997-E552-4711-8CC8-7F8D4EB13444}" srcOrd="0" destOrd="0" parTransId="{C07E3942-0E47-41CD-BDCE-13BDBA198798}" sibTransId="{DE9462F1-219B-402B-892F-B334477EF5D3}"/>
    <dgm:cxn modelId="{E25CDB10-0EEB-4D09-9A5E-273F6A9EF2F3}" type="presOf" srcId="{69EDE997-E552-4711-8CC8-7F8D4EB13444}" destId="{F0E9BF67-AB32-44D5-BF29-A0DFD8C9F62E}" srcOrd="0" destOrd="0" presId="urn:diagrams.loki3.com/BracketList+Icon"/>
    <dgm:cxn modelId="{33B6FDDF-3FD2-422C-844E-20BBECD64E42}" type="presOf" srcId="{CC495E11-0371-43B6-8EC8-E4CF4EB6EAE4}" destId="{7EB24FDD-D786-4D49-9E06-AEF53BE61FD7}" srcOrd="0" destOrd="1" presId="urn:diagrams.loki3.com/BracketList+Icon"/>
    <dgm:cxn modelId="{3FB1168E-F6DC-4097-952A-5E4F5CE9CD42}" srcId="{12858E3B-8417-40A9-B1F6-DF3E1A50D640}" destId="{06257CD8-4B20-4F06-A4A7-C07EC7C64777}" srcOrd="0" destOrd="0" parTransId="{AE861D64-F9CB-491D-A8B7-52FB11305BDB}" sibTransId="{F5A6DCA5-FAA6-4CD3-99BE-8E4D1BD55FC4}"/>
    <dgm:cxn modelId="{E60CD12F-75E3-425B-8B89-F85982787F42}" srcId="{3FAB04A3-9C9B-42E4-9989-06A93B62E5F7}" destId="{66C59103-5031-480A-91C3-B11BAFE128BD}" srcOrd="0" destOrd="0" parTransId="{90AB2903-ED01-4CC9-B7E5-46676E62DC2E}" sibTransId="{6F06B93B-3FC3-4F96-855F-999A2652075C}"/>
    <dgm:cxn modelId="{22194EE6-952D-48EE-AD22-76EC0AB2BD7E}" type="presOf" srcId="{66C59103-5031-480A-91C3-B11BAFE128BD}" destId="{7EB24FDD-D786-4D49-9E06-AEF53BE61FD7}" srcOrd="0" destOrd="0" presId="urn:diagrams.loki3.com/BracketList+Icon"/>
    <dgm:cxn modelId="{CA722637-C36C-4EC1-87F8-AA42C0F938DF}" type="presOf" srcId="{1F1DCED1-51FD-48DD-B186-9EF6A1A14868}" destId="{5A0479CB-2867-48C6-9EC4-1D6B47B34D6C}" srcOrd="0" destOrd="0" presId="urn:diagrams.loki3.com/BracketList+Icon"/>
    <dgm:cxn modelId="{1406BABD-26CF-4604-889D-7F266257A303}" type="presOf" srcId="{AC4DAFC9-7CEE-4D89-ABAB-64EFA334DD93}" destId="{66A47175-09BD-4190-B0BF-D8F102B5D827}" srcOrd="0" destOrd="0" presId="urn:diagrams.loki3.com/BracketList+Icon"/>
    <dgm:cxn modelId="{4EB56CA0-8A19-4A09-A1AC-28B79F7E2631}" type="presOf" srcId="{6410E568-1164-409B-B580-4E047EAB0590}" destId="{E4031A51-155D-45E3-B0E6-8643919B61CB}" srcOrd="0" destOrd="0" presId="urn:diagrams.loki3.com/BracketList+Icon"/>
    <dgm:cxn modelId="{25650CCD-CDEF-4890-8E06-9936570DF9D6}" type="presOf" srcId="{D2140894-3174-4450-A426-2BA90C690039}" destId="{82BE5638-8767-4998-9E4B-8B4593CF979F}" srcOrd="0" destOrd="0" presId="urn:diagrams.loki3.com/BracketList+Icon"/>
    <dgm:cxn modelId="{83CE343F-8E8C-47BF-B543-45E9A98BAECD}" srcId="{1F1DCED1-51FD-48DD-B186-9EF6A1A14868}" destId="{2186105C-F15E-49FC-9049-9A99FC7C6532}" srcOrd="4" destOrd="0" parTransId="{849312F1-5F60-4B2A-89EE-8EB3359FE4E7}" sibTransId="{11B5AD88-03DD-4C3B-9950-94C6DFD1D8B5}"/>
    <dgm:cxn modelId="{4CD771B2-D080-4793-B355-0BCF5075A9AA}" type="presParOf" srcId="{5A0479CB-2867-48C6-9EC4-1D6B47B34D6C}" destId="{62EFFB5A-DF08-44C0-8796-AF7C50753558}" srcOrd="0" destOrd="0" presId="urn:diagrams.loki3.com/BracketList+Icon"/>
    <dgm:cxn modelId="{F5B810FF-9E31-4D3D-9026-3F5D0F613D27}" type="presParOf" srcId="{62EFFB5A-DF08-44C0-8796-AF7C50753558}" destId="{66A47175-09BD-4190-B0BF-D8F102B5D827}" srcOrd="0" destOrd="0" presId="urn:diagrams.loki3.com/BracketList+Icon"/>
    <dgm:cxn modelId="{DD121324-55D4-4361-89F6-DA72DB3D21DD}" type="presParOf" srcId="{62EFFB5A-DF08-44C0-8796-AF7C50753558}" destId="{89265D34-D31A-4DFD-92B9-EB3416BD0AC2}" srcOrd="1" destOrd="0" presId="urn:diagrams.loki3.com/BracketList+Icon"/>
    <dgm:cxn modelId="{D90489D7-0268-4E63-B7AB-07E1F20A3168}" type="presParOf" srcId="{62EFFB5A-DF08-44C0-8796-AF7C50753558}" destId="{D54EC55D-DEE5-45A6-A87F-F1F7347E0271}" srcOrd="2" destOrd="0" presId="urn:diagrams.loki3.com/BracketList+Icon"/>
    <dgm:cxn modelId="{9A9321ED-D00A-4051-89F8-652E2DD87738}" type="presParOf" srcId="{62EFFB5A-DF08-44C0-8796-AF7C50753558}" destId="{D193A337-FCA2-4B8D-8ABB-5822C92D3F28}" srcOrd="3" destOrd="0" presId="urn:diagrams.loki3.com/BracketList+Icon"/>
    <dgm:cxn modelId="{C31DC7C2-A41E-4F01-B38D-A274A14D22D1}" type="presParOf" srcId="{5A0479CB-2867-48C6-9EC4-1D6B47B34D6C}" destId="{293F6CB4-92CD-4043-AEF4-6DA46F34B590}" srcOrd="1" destOrd="0" presId="urn:diagrams.loki3.com/BracketList+Icon"/>
    <dgm:cxn modelId="{7C3B1CF4-A65A-4D08-9F0B-ED209059E14C}" type="presParOf" srcId="{5A0479CB-2867-48C6-9EC4-1D6B47B34D6C}" destId="{1C8DD3D2-4DC8-4E2F-A0CF-2D17F0C99F10}" srcOrd="2" destOrd="0" presId="urn:diagrams.loki3.com/BracketList+Icon"/>
    <dgm:cxn modelId="{738BD6B8-AA60-4494-9F3F-8C61072EB368}" type="presParOf" srcId="{1C8DD3D2-4DC8-4E2F-A0CF-2D17F0C99F10}" destId="{A769CE52-8D35-4CBD-9ED8-83CC12670811}" srcOrd="0" destOrd="0" presId="urn:diagrams.loki3.com/BracketList+Icon"/>
    <dgm:cxn modelId="{661EC763-018F-42BA-BF89-A159EFB9C1ED}" type="presParOf" srcId="{1C8DD3D2-4DC8-4E2F-A0CF-2D17F0C99F10}" destId="{3C0FAB3F-3EFC-4AC7-BC05-FC75EFD591F7}" srcOrd="1" destOrd="0" presId="urn:diagrams.loki3.com/BracketList+Icon"/>
    <dgm:cxn modelId="{035ACFA5-E1D6-4BE7-AE5F-D5BFA085D421}" type="presParOf" srcId="{1C8DD3D2-4DC8-4E2F-A0CF-2D17F0C99F10}" destId="{9319612B-C08F-4B7C-953D-1484DFBF567A}" srcOrd="2" destOrd="0" presId="urn:diagrams.loki3.com/BracketList+Icon"/>
    <dgm:cxn modelId="{58AAE153-001D-41FD-9AB4-24A213F6E488}" type="presParOf" srcId="{1C8DD3D2-4DC8-4E2F-A0CF-2D17F0C99F10}" destId="{7C7CC354-CF1B-42E9-A2D7-17A604D52C7F}" srcOrd="3" destOrd="0" presId="urn:diagrams.loki3.com/BracketList+Icon"/>
    <dgm:cxn modelId="{357474BA-2F4E-431D-BA59-4BBD48BBA951}" type="presParOf" srcId="{5A0479CB-2867-48C6-9EC4-1D6B47B34D6C}" destId="{5AAC5DB7-9A81-4AE7-AD78-E18B2EF82513}" srcOrd="3" destOrd="0" presId="urn:diagrams.loki3.com/BracketList+Icon"/>
    <dgm:cxn modelId="{67F15CC4-D14E-4DF6-A790-3DE39DF29E6D}" type="presParOf" srcId="{5A0479CB-2867-48C6-9EC4-1D6B47B34D6C}" destId="{EBCE2CF5-5055-4F6E-B959-358339E33167}" srcOrd="4" destOrd="0" presId="urn:diagrams.loki3.com/BracketList+Icon"/>
    <dgm:cxn modelId="{A458A37D-33B5-4C29-86DB-802D5A3D8175}" type="presParOf" srcId="{EBCE2CF5-5055-4F6E-B959-358339E33167}" destId="{8C73A2C1-4EE2-432A-ABA4-7CEA7EC81553}" srcOrd="0" destOrd="0" presId="urn:diagrams.loki3.com/BracketList+Icon"/>
    <dgm:cxn modelId="{BC7A9E33-53F0-494B-8D0D-3FC72120E669}" type="presParOf" srcId="{EBCE2CF5-5055-4F6E-B959-358339E33167}" destId="{7F3E747D-E7CB-4497-A8E9-FA8C445C42CB}" srcOrd="1" destOrd="0" presId="urn:diagrams.loki3.com/BracketList+Icon"/>
    <dgm:cxn modelId="{67E9FBFE-A802-4849-8B9A-1E051B47DC2D}" type="presParOf" srcId="{EBCE2CF5-5055-4F6E-B959-358339E33167}" destId="{55CA3784-B071-46DF-B83A-4D94CC5FC719}" srcOrd="2" destOrd="0" presId="urn:diagrams.loki3.com/BracketList+Icon"/>
    <dgm:cxn modelId="{88275F78-66E3-4B0E-B1CE-0927519375DF}" type="presParOf" srcId="{EBCE2CF5-5055-4F6E-B959-358339E33167}" destId="{7EB24FDD-D786-4D49-9E06-AEF53BE61FD7}" srcOrd="3" destOrd="0" presId="urn:diagrams.loki3.com/BracketList+Icon"/>
    <dgm:cxn modelId="{8ADC92C3-D425-485B-B599-8DFC9D5AEB26}" type="presParOf" srcId="{5A0479CB-2867-48C6-9EC4-1D6B47B34D6C}" destId="{8EC660E1-1B38-487E-A07B-64D1A69724D0}" srcOrd="5" destOrd="0" presId="urn:diagrams.loki3.com/BracketList+Icon"/>
    <dgm:cxn modelId="{FD2EA1B4-01DB-4C4B-83AB-59659355D420}" type="presParOf" srcId="{5A0479CB-2867-48C6-9EC4-1D6B47B34D6C}" destId="{FC526EA0-AA92-49BD-B968-A0D2B80B4B07}" srcOrd="6" destOrd="0" presId="urn:diagrams.loki3.com/BracketList+Icon"/>
    <dgm:cxn modelId="{1476E5FB-E03D-42A2-9B69-993FE2AF6051}" type="presParOf" srcId="{FC526EA0-AA92-49BD-B968-A0D2B80B4B07}" destId="{F74A2562-4B84-44E8-885D-E2DB2FCD47E1}" srcOrd="0" destOrd="0" presId="urn:diagrams.loki3.com/BracketList+Icon"/>
    <dgm:cxn modelId="{45E0EA37-0D39-44B0-AE9C-1725F6A74109}" type="presParOf" srcId="{FC526EA0-AA92-49BD-B968-A0D2B80B4B07}" destId="{DB4C3104-41C6-4210-8D83-A951AD8E4E2F}" srcOrd="1" destOrd="0" presId="urn:diagrams.loki3.com/BracketList+Icon"/>
    <dgm:cxn modelId="{06577585-703F-47ED-8DEF-319A1DEF3B48}" type="presParOf" srcId="{FC526EA0-AA92-49BD-B968-A0D2B80B4B07}" destId="{42AEB4DE-3B2D-4095-85C4-4EA061313D17}" srcOrd="2" destOrd="0" presId="urn:diagrams.loki3.com/BracketList+Icon"/>
    <dgm:cxn modelId="{6CC92491-613F-4EC7-9210-8D6786ABBBAA}" type="presParOf" srcId="{FC526EA0-AA92-49BD-B968-A0D2B80B4B07}" destId="{00A54CA9-285C-427F-A843-2B8A47370956}" srcOrd="3" destOrd="0" presId="urn:diagrams.loki3.com/BracketList+Icon"/>
    <dgm:cxn modelId="{468033C8-1E65-402A-B55A-8533CE10ED48}" type="presParOf" srcId="{5A0479CB-2867-48C6-9EC4-1D6B47B34D6C}" destId="{6F055E2D-027E-4C10-8E0D-89B7E5399226}" srcOrd="7" destOrd="0" presId="urn:diagrams.loki3.com/BracketList+Icon"/>
    <dgm:cxn modelId="{40BD63A7-9E24-4339-88EE-5AB2E0D393F0}" type="presParOf" srcId="{5A0479CB-2867-48C6-9EC4-1D6B47B34D6C}" destId="{05FEA869-FEB1-4533-97BC-7AED00AA61FB}" srcOrd="8" destOrd="0" presId="urn:diagrams.loki3.com/BracketList+Icon"/>
    <dgm:cxn modelId="{C489A997-161C-4011-9BCC-50B915D387A0}" type="presParOf" srcId="{05FEA869-FEB1-4533-97BC-7AED00AA61FB}" destId="{254B35EA-88F0-4D0E-9A00-881E8B0F3315}" srcOrd="0" destOrd="0" presId="urn:diagrams.loki3.com/BracketList+Icon"/>
    <dgm:cxn modelId="{09A58105-BA8A-4BF7-B7C7-07A15E320926}" type="presParOf" srcId="{05FEA869-FEB1-4533-97BC-7AED00AA61FB}" destId="{335504A6-34D9-4FEE-8E7D-E619B0A19B1F}" srcOrd="1" destOrd="0" presId="urn:diagrams.loki3.com/BracketList+Icon"/>
    <dgm:cxn modelId="{21BB28D4-EB29-481D-9BFB-F12A9387A861}" type="presParOf" srcId="{05FEA869-FEB1-4533-97BC-7AED00AA61FB}" destId="{877C3721-445E-43A7-B559-8D692C444D64}" srcOrd="2" destOrd="0" presId="urn:diagrams.loki3.com/BracketList+Icon"/>
    <dgm:cxn modelId="{FBBD8CDC-67D6-4808-8DEE-CB7FA76A43BC}" type="presParOf" srcId="{05FEA869-FEB1-4533-97BC-7AED00AA61FB}" destId="{F0E9BF67-AB32-44D5-BF29-A0DFD8C9F62E}" srcOrd="3" destOrd="0" presId="urn:diagrams.loki3.com/BracketList+Icon"/>
    <dgm:cxn modelId="{35F43F36-A836-4985-B243-E1B098D1AF86}" type="presParOf" srcId="{5A0479CB-2867-48C6-9EC4-1D6B47B34D6C}" destId="{8B358836-B31F-4456-8251-A4EE425ED674}" srcOrd="9" destOrd="0" presId="urn:diagrams.loki3.com/BracketList+Icon"/>
    <dgm:cxn modelId="{EB27F05C-C6C1-462E-A76C-40229A5D4825}" type="presParOf" srcId="{5A0479CB-2867-48C6-9EC4-1D6B47B34D6C}" destId="{87B09D7E-8E22-41A4-933E-D1D5C98D418F}" srcOrd="10" destOrd="0" presId="urn:diagrams.loki3.com/BracketList+Icon"/>
    <dgm:cxn modelId="{319C982D-7A82-4E47-9C18-507E43891690}" type="presParOf" srcId="{87B09D7E-8E22-41A4-933E-D1D5C98D418F}" destId="{F9EFB264-5761-4123-B773-AE5EDFE14460}" srcOrd="0" destOrd="0" presId="urn:diagrams.loki3.com/BracketList+Icon"/>
    <dgm:cxn modelId="{0D118ACC-BCEF-43B3-A714-F7D5469DDB1F}" type="presParOf" srcId="{87B09D7E-8E22-41A4-933E-D1D5C98D418F}" destId="{1CFD149F-78A5-46C7-9979-F48CAF8A6F89}" srcOrd="1" destOrd="0" presId="urn:diagrams.loki3.com/BracketList+Icon"/>
    <dgm:cxn modelId="{3E899B90-A43E-487B-88AE-BB6F9229C603}" type="presParOf" srcId="{87B09D7E-8E22-41A4-933E-D1D5C98D418F}" destId="{1C875D79-1120-4428-9E79-CE6DACE287A4}" srcOrd="2" destOrd="0" presId="urn:diagrams.loki3.com/BracketList+Icon"/>
    <dgm:cxn modelId="{4AA17C73-EA51-45F4-8BE9-766D2C32A590}" type="presParOf" srcId="{87B09D7E-8E22-41A4-933E-D1D5C98D418F}" destId="{000E1471-976A-49A1-85E1-C66D47296435}" srcOrd="3" destOrd="0" presId="urn:diagrams.loki3.com/BracketList+Icon"/>
    <dgm:cxn modelId="{FB35D84A-C58A-4098-88E0-A9FA977AF60A}" type="presParOf" srcId="{5A0479CB-2867-48C6-9EC4-1D6B47B34D6C}" destId="{0CAE788B-DA0D-4098-B1E6-B321700B7066}" srcOrd="11" destOrd="0" presId="urn:diagrams.loki3.com/BracketList+Icon"/>
    <dgm:cxn modelId="{1A0C1456-6301-4329-8504-9C98501F1460}" type="presParOf" srcId="{5A0479CB-2867-48C6-9EC4-1D6B47B34D6C}" destId="{52ACFAD4-7187-4F45-B2AD-F8E80634C496}" srcOrd="12" destOrd="0" presId="urn:diagrams.loki3.com/BracketList+Icon"/>
    <dgm:cxn modelId="{799D7292-41A7-41B1-AFA0-CD885A33B96C}" type="presParOf" srcId="{52ACFAD4-7187-4F45-B2AD-F8E80634C496}" destId="{3A5A26F0-4B7A-4E0D-9411-00950D4D41E0}" srcOrd="0" destOrd="0" presId="urn:diagrams.loki3.com/BracketList+Icon"/>
    <dgm:cxn modelId="{8E2A8FF8-258C-4EEF-BE68-AD563FA62DD0}" type="presParOf" srcId="{52ACFAD4-7187-4F45-B2AD-F8E80634C496}" destId="{5BDCB635-F31B-4746-A06A-311E4DFE1395}" srcOrd="1" destOrd="0" presId="urn:diagrams.loki3.com/BracketList+Icon"/>
    <dgm:cxn modelId="{56DED0A2-1E55-4111-AC2C-95F77A666A81}" type="presParOf" srcId="{52ACFAD4-7187-4F45-B2AD-F8E80634C496}" destId="{BFC34491-00DD-4873-84F9-345D9E756530}" srcOrd="2" destOrd="0" presId="urn:diagrams.loki3.com/BracketList+Icon"/>
    <dgm:cxn modelId="{165B8C12-206D-46C2-9445-9E6DC2663B45}" type="presParOf" srcId="{52ACFAD4-7187-4F45-B2AD-F8E80634C496}" destId="{B1F6D684-88FC-479E-B7DB-A622DDC1BA0F}" srcOrd="3" destOrd="0" presId="urn:diagrams.loki3.com/BracketList+Icon"/>
    <dgm:cxn modelId="{20FFB764-EC08-42C8-A769-337B3CAE8FEF}" type="presParOf" srcId="{5A0479CB-2867-48C6-9EC4-1D6B47B34D6C}" destId="{56BC9899-FE63-47DA-8650-9616FEA1DC29}" srcOrd="13" destOrd="0" presId="urn:diagrams.loki3.com/BracketList+Icon"/>
    <dgm:cxn modelId="{044F6C2F-113D-4D3A-A1CF-ACBAB83763D1}" type="presParOf" srcId="{5A0479CB-2867-48C6-9EC4-1D6B47B34D6C}" destId="{161747FA-A787-49DA-8BE2-F7665F7FB0C0}" srcOrd="14" destOrd="0" presId="urn:diagrams.loki3.com/BracketList+Icon"/>
    <dgm:cxn modelId="{B70B598D-BFEF-47BE-BCFD-316EE3DC57D7}" type="presParOf" srcId="{161747FA-A787-49DA-8BE2-F7665F7FB0C0}" destId="{82BE5638-8767-4998-9E4B-8B4593CF979F}" srcOrd="0" destOrd="0" presId="urn:diagrams.loki3.com/BracketList+Icon"/>
    <dgm:cxn modelId="{C4BAF24A-8E6D-4225-8603-711D4092EBF7}" type="presParOf" srcId="{161747FA-A787-49DA-8BE2-F7665F7FB0C0}" destId="{429E3686-D212-4E52-AACD-D862594F87F3}" srcOrd="1" destOrd="0" presId="urn:diagrams.loki3.com/BracketList+Icon"/>
    <dgm:cxn modelId="{92CA8E73-66B6-4D4F-A6DA-3089302D6BFE}" type="presParOf" srcId="{161747FA-A787-49DA-8BE2-F7665F7FB0C0}" destId="{82858D95-54C3-404D-9293-7F603DA1A2C6}" srcOrd="2" destOrd="0" presId="urn:diagrams.loki3.com/BracketList+Icon"/>
    <dgm:cxn modelId="{9CE58251-0C08-40F3-B43B-9FAE8BC7B0F8}" type="presParOf" srcId="{161747FA-A787-49DA-8BE2-F7665F7FB0C0}" destId="{E4031A51-155D-45E3-B0E6-8643919B61CB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DC9F2D-07C6-4D1E-B3AC-48D984C06222}" type="doc">
      <dgm:prSet loTypeId="urn:microsoft.com/office/officeart/2005/8/layout/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1EF599D4-84C3-4034-BCF3-00605917440B}">
      <dgm:prSet phldrT="[Texto]" custT="1"/>
      <dgm:spPr/>
      <dgm:t>
        <a:bodyPr/>
        <a:lstStyle/>
        <a:p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Sedación-Agitación de </a:t>
          </a:r>
          <a:r>
            <a:rPr lang="es-PE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</a:t>
          </a:r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(RSAS)</a:t>
          </a:r>
          <a:endParaRPr lang="es-PE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E053DA-1228-47CE-B13B-FD3E18A1B2C6}" type="parTrans" cxnId="{FC6E52F5-52D4-4887-97AE-F3E3D32BD843}">
      <dgm:prSet/>
      <dgm:spPr/>
      <dgm:t>
        <a:bodyPr/>
        <a:lstStyle/>
        <a:p>
          <a:endParaRPr lang="es-PE"/>
        </a:p>
      </dgm:t>
    </dgm:pt>
    <dgm:pt modelId="{07C03495-FB72-4549-83A1-DF781760D13B}" type="sibTrans" cxnId="{FC6E52F5-52D4-4887-97AE-F3E3D32BD843}">
      <dgm:prSet/>
      <dgm:spPr/>
      <dgm:t>
        <a:bodyPr/>
        <a:lstStyle/>
        <a:p>
          <a:endParaRPr lang="es-PE"/>
        </a:p>
      </dgm:t>
    </dgm:pt>
    <dgm:pt modelId="{42B6F564-E2D1-4866-994B-6196E1D802EF}">
      <dgm:prSet phldrT="[Texto]" custT="1"/>
      <dgm:spPr/>
      <dgm:t>
        <a:bodyPr/>
        <a:lstStyle/>
        <a:p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Evaluación de Actividad Motora (MAAS)</a:t>
          </a:r>
          <a:endParaRPr lang="es-PE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0612C6-9E41-4913-BA4B-4DAD6F835D83}" type="parTrans" cxnId="{2D89B132-88D0-4CB2-BE23-876D28D984D9}">
      <dgm:prSet/>
      <dgm:spPr/>
      <dgm:t>
        <a:bodyPr/>
        <a:lstStyle/>
        <a:p>
          <a:endParaRPr lang="es-PE"/>
        </a:p>
      </dgm:t>
    </dgm:pt>
    <dgm:pt modelId="{E64D61BD-F9C3-4014-97CE-0A0B5DC6194F}" type="sibTrans" cxnId="{2D89B132-88D0-4CB2-BE23-876D28D984D9}">
      <dgm:prSet/>
      <dgm:spPr/>
      <dgm:t>
        <a:bodyPr/>
        <a:lstStyle/>
        <a:p>
          <a:endParaRPr lang="es-PE"/>
        </a:p>
      </dgm:t>
    </dgm:pt>
    <dgm:pt modelId="{C2610DAF-0B4B-4398-AEF4-F27E9E5A5FA4}">
      <dgm:prSet phldrT="[Texto]" custT="1"/>
      <dgm:spPr/>
      <dgm:t>
        <a:bodyPr/>
        <a:lstStyle/>
        <a:p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Sedación de </a:t>
          </a:r>
          <a:r>
            <a:rPr lang="es-PE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</a:t>
          </a:r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(RSS)</a:t>
          </a:r>
          <a:endParaRPr lang="es-PE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5D77EC-B446-42C4-ACF1-A897C296ECDE}" type="parTrans" cxnId="{0DF5EAE3-BFA2-4581-A441-54068DE323EB}">
      <dgm:prSet/>
      <dgm:spPr/>
      <dgm:t>
        <a:bodyPr/>
        <a:lstStyle/>
        <a:p>
          <a:endParaRPr lang="es-PE"/>
        </a:p>
      </dgm:t>
    </dgm:pt>
    <dgm:pt modelId="{44FAFB41-C7A3-4641-AB4D-B21A016EC6A5}" type="sibTrans" cxnId="{0DF5EAE3-BFA2-4581-A441-54068DE323EB}">
      <dgm:prSet/>
      <dgm:spPr/>
      <dgm:t>
        <a:bodyPr/>
        <a:lstStyle/>
        <a:p>
          <a:endParaRPr lang="es-PE"/>
        </a:p>
      </dgm:t>
    </dgm:pt>
    <dgm:pt modelId="{42782C7D-EE6E-4131-8261-76EA4C3B3FC6}">
      <dgm:prSet phldrT="[Texto]" custT="1"/>
      <dgm:spPr/>
      <dgm:t>
        <a:bodyPr/>
        <a:lstStyle/>
        <a:p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Agitación-Sedación de Richmond (RASS)</a:t>
          </a:r>
          <a:endParaRPr lang="es-PE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F7D075-601E-4932-8DF6-CCA394E3BEFF}" type="parTrans" cxnId="{943AF389-9D49-4DC3-A743-61ECA492D2D5}">
      <dgm:prSet/>
      <dgm:spPr/>
      <dgm:t>
        <a:bodyPr/>
        <a:lstStyle/>
        <a:p>
          <a:endParaRPr lang="es-PE"/>
        </a:p>
      </dgm:t>
    </dgm:pt>
    <dgm:pt modelId="{CCC00A27-F5CA-4285-A37B-1842B69FFA0A}" type="sibTrans" cxnId="{943AF389-9D49-4DC3-A743-61ECA492D2D5}">
      <dgm:prSet/>
      <dgm:spPr/>
      <dgm:t>
        <a:bodyPr/>
        <a:lstStyle/>
        <a:p>
          <a:endParaRPr lang="es-PE"/>
        </a:p>
      </dgm:t>
    </dgm:pt>
    <dgm:pt modelId="{370AAA58-37F1-428B-94F4-3BCB61392B46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ESCALAS DE EVALUACIÓN SUBJETIVA DE LA SEDACIÓN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FFE85F-4ADB-4EAC-9CB7-541F3C834ADA}" type="parTrans" cxnId="{79849E2F-A66E-4E64-AC6D-0838A67953E5}">
      <dgm:prSet/>
      <dgm:spPr/>
      <dgm:t>
        <a:bodyPr/>
        <a:lstStyle/>
        <a:p>
          <a:endParaRPr lang="es-PE"/>
        </a:p>
      </dgm:t>
    </dgm:pt>
    <dgm:pt modelId="{1546A17D-1EFB-49AE-92E6-36419387F5FF}" type="sibTrans" cxnId="{79849E2F-A66E-4E64-AC6D-0838A67953E5}">
      <dgm:prSet/>
      <dgm:spPr/>
      <dgm:t>
        <a:bodyPr/>
        <a:lstStyle/>
        <a:p>
          <a:endParaRPr lang="es-PE"/>
        </a:p>
      </dgm:t>
    </dgm:pt>
    <dgm:pt modelId="{1CEC26A9-3E2A-4AD7-9C70-1B2D617EB8AD}">
      <dgm:prSet phldrT="[Texto]" custT="1"/>
      <dgm:spPr/>
      <dgm:t>
        <a:bodyPr/>
        <a:lstStyle/>
        <a:p>
          <a:r>
            <a:rPr lang="es-PE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INSTRUMENTO DE EVALUACIÓN OBJETIVA DE LA SEDACIÓN</a:t>
          </a:r>
          <a:endParaRPr lang="es-PE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B27E35-3412-4F28-92BB-5AC7A81FFC54}" type="parTrans" cxnId="{696EA2BE-62DA-413F-B1E6-67D33FEAB626}">
      <dgm:prSet/>
      <dgm:spPr/>
      <dgm:t>
        <a:bodyPr/>
        <a:lstStyle/>
        <a:p>
          <a:endParaRPr lang="es-PE"/>
        </a:p>
      </dgm:t>
    </dgm:pt>
    <dgm:pt modelId="{CCCB5162-2D22-46D0-88FC-BE19E5CC8995}" type="sibTrans" cxnId="{696EA2BE-62DA-413F-B1E6-67D33FEAB626}">
      <dgm:prSet/>
      <dgm:spPr/>
      <dgm:t>
        <a:bodyPr/>
        <a:lstStyle/>
        <a:p>
          <a:endParaRPr lang="es-PE"/>
        </a:p>
      </dgm:t>
    </dgm:pt>
    <dgm:pt modelId="{BCA8FD8C-006A-4167-8CB7-C71BB8624E37}">
      <dgm:prSet phldrT="[Texto]" custT="1"/>
      <dgm:spPr/>
      <dgm:t>
        <a:bodyPr/>
        <a:lstStyle/>
        <a:p>
          <a:r>
            <a:rPr lang="es-PE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Índice Bi-Espectral (BIS)</a:t>
          </a:r>
          <a:endParaRPr lang="es-PE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C601CE-C6BC-4895-8583-A231CD966454}" type="parTrans" cxnId="{2DE2CB6B-C2D8-4654-960E-465E9CBB048C}">
      <dgm:prSet/>
      <dgm:spPr/>
      <dgm:t>
        <a:bodyPr/>
        <a:lstStyle/>
        <a:p>
          <a:endParaRPr lang="es-PE"/>
        </a:p>
      </dgm:t>
    </dgm:pt>
    <dgm:pt modelId="{13A21807-8F7F-4340-8D4A-4C32A48781B1}" type="sibTrans" cxnId="{2DE2CB6B-C2D8-4654-960E-465E9CBB048C}">
      <dgm:prSet/>
      <dgm:spPr/>
      <dgm:t>
        <a:bodyPr/>
        <a:lstStyle/>
        <a:p>
          <a:endParaRPr lang="es-PE"/>
        </a:p>
      </dgm:t>
    </dgm:pt>
    <dgm:pt modelId="{F3116ECD-42ED-4003-96BF-564AF2D2C722}" type="pres">
      <dgm:prSet presAssocID="{39DC9F2D-07C6-4D1E-B3AC-48D984C062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EAD4D72-5D42-4CD6-BFED-22BF8D932C20}" type="pres">
      <dgm:prSet presAssocID="{370AAA58-37F1-428B-94F4-3BCB61392B46}" presName="parentLin" presStyleCnt="0"/>
      <dgm:spPr/>
    </dgm:pt>
    <dgm:pt modelId="{FB4727FD-E5F4-4F30-90E9-30131019260E}" type="pres">
      <dgm:prSet presAssocID="{370AAA58-37F1-428B-94F4-3BCB61392B46}" presName="parentLeftMargin" presStyleLbl="node1" presStyleIdx="0" presStyleCnt="2"/>
      <dgm:spPr/>
      <dgm:t>
        <a:bodyPr/>
        <a:lstStyle/>
        <a:p>
          <a:endParaRPr lang="es-PE"/>
        </a:p>
      </dgm:t>
    </dgm:pt>
    <dgm:pt modelId="{9F9054A4-0F28-4826-93F9-49F1EA5C6282}" type="pres">
      <dgm:prSet presAssocID="{370AAA58-37F1-428B-94F4-3BCB61392B46}" presName="parentText" presStyleLbl="node1" presStyleIdx="0" presStyleCnt="2" custScaleX="114778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A7CA967-E04B-4F8B-94BF-C47E58B67532}" type="pres">
      <dgm:prSet presAssocID="{370AAA58-37F1-428B-94F4-3BCB61392B46}" presName="negativeSpace" presStyleCnt="0"/>
      <dgm:spPr/>
    </dgm:pt>
    <dgm:pt modelId="{502ACB7D-482B-4543-92D5-519EB77E48A4}" type="pres">
      <dgm:prSet presAssocID="{370AAA58-37F1-428B-94F4-3BCB61392B4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803ED37-4A5B-4AFD-9E84-CD0B87A0F9FF}" type="pres">
      <dgm:prSet presAssocID="{1546A17D-1EFB-49AE-92E6-36419387F5FF}" presName="spaceBetweenRectangles" presStyleCnt="0"/>
      <dgm:spPr/>
    </dgm:pt>
    <dgm:pt modelId="{CC4F6054-A136-48DD-8568-C99D209E15A6}" type="pres">
      <dgm:prSet presAssocID="{1CEC26A9-3E2A-4AD7-9C70-1B2D617EB8AD}" presName="parentLin" presStyleCnt="0"/>
      <dgm:spPr/>
    </dgm:pt>
    <dgm:pt modelId="{F30A24C7-E7BC-4E1C-ABCE-B336EEB6A2E1}" type="pres">
      <dgm:prSet presAssocID="{1CEC26A9-3E2A-4AD7-9C70-1B2D617EB8AD}" presName="parentLeftMargin" presStyleLbl="node1" presStyleIdx="0" presStyleCnt="2"/>
      <dgm:spPr/>
      <dgm:t>
        <a:bodyPr/>
        <a:lstStyle/>
        <a:p>
          <a:endParaRPr lang="es-PE"/>
        </a:p>
      </dgm:t>
    </dgm:pt>
    <dgm:pt modelId="{69A07877-CF3B-45B5-957A-980AB3E52A2E}" type="pres">
      <dgm:prSet presAssocID="{1CEC26A9-3E2A-4AD7-9C70-1B2D617EB8AD}" presName="parentText" presStyleLbl="node1" presStyleIdx="1" presStyleCnt="2" custScaleX="114778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128642F-E6ED-4764-8B3A-F8E3E5CBD926}" type="pres">
      <dgm:prSet presAssocID="{1CEC26A9-3E2A-4AD7-9C70-1B2D617EB8AD}" presName="negativeSpace" presStyleCnt="0"/>
      <dgm:spPr/>
    </dgm:pt>
    <dgm:pt modelId="{C729926C-822A-4645-A70C-DE479296E3FF}" type="pres">
      <dgm:prSet presAssocID="{1CEC26A9-3E2A-4AD7-9C70-1B2D617EB8AD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2F27D93-95FA-4D15-9345-FCEFE17F39C9}" type="presOf" srcId="{370AAA58-37F1-428B-94F4-3BCB61392B46}" destId="{FB4727FD-E5F4-4F30-90E9-30131019260E}" srcOrd="0" destOrd="0" presId="urn:microsoft.com/office/officeart/2005/8/layout/list1"/>
    <dgm:cxn modelId="{E2DFEAB9-D241-4ED6-8982-B6982224DD14}" type="presOf" srcId="{1CEC26A9-3E2A-4AD7-9C70-1B2D617EB8AD}" destId="{69A07877-CF3B-45B5-957A-980AB3E52A2E}" srcOrd="1" destOrd="0" presId="urn:microsoft.com/office/officeart/2005/8/layout/list1"/>
    <dgm:cxn modelId="{351A4955-DA7C-464B-BA1E-61C03E5640A9}" type="presOf" srcId="{C2610DAF-0B4B-4398-AEF4-F27E9E5A5FA4}" destId="{502ACB7D-482B-4543-92D5-519EB77E48A4}" srcOrd="0" destOrd="2" presId="urn:microsoft.com/office/officeart/2005/8/layout/list1"/>
    <dgm:cxn modelId="{547C65D7-04DA-45F1-B4E0-926DD9D4BB90}" type="presOf" srcId="{39DC9F2D-07C6-4D1E-B3AC-48D984C06222}" destId="{F3116ECD-42ED-4003-96BF-564AF2D2C722}" srcOrd="0" destOrd="0" presId="urn:microsoft.com/office/officeart/2005/8/layout/list1"/>
    <dgm:cxn modelId="{FC6E52F5-52D4-4887-97AE-F3E3D32BD843}" srcId="{370AAA58-37F1-428B-94F4-3BCB61392B46}" destId="{1EF599D4-84C3-4034-BCF3-00605917440B}" srcOrd="0" destOrd="0" parTransId="{EDE053DA-1228-47CE-B13B-FD3E18A1B2C6}" sibTransId="{07C03495-FB72-4549-83A1-DF781760D13B}"/>
    <dgm:cxn modelId="{2D89B132-88D0-4CB2-BE23-876D28D984D9}" srcId="{370AAA58-37F1-428B-94F4-3BCB61392B46}" destId="{42B6F564-E2D1-4866-994B-6196E1D802EF}" srcOrd="1" destOrd="0" parTransId="{330612C6-9E41-4913-BA4B-4DAD6F835D83}" sibTransId="{E64D61BD-F9C3-4014-97CE-0A0B5DC6194F}"/>
    <dgm:cxn modelId="{4B548C55-49A3-4651-9D41-D2FACD8BE65B}" type="presOf" srcId="{1CEC26A9-3E2A-4AD7-9C70-1B2D617EB8AD}" destId="{F30A24C7-E7BC-4E1C-ABCE-B336EEB6A2E1}" srcOrd="0" destOrd="0" presId="urn:microsoft.com/office/officeart/2005/8/layout/list1"/>
    <dgm:cxn modelId="{871F635E-45B2-4E0B-8CCF-0CCE4AAD6487}" type="presOf" srcId="{42782C7D-EE6E-4131-8261-76EA4C3B3FC6}" destId="{502ACB7D-482B-4543-92D5-519EB77E48A4}" srcOrd="0" destOrd="3" presId="urn:microsoft.com/office/officeart/2005/8/layout/list1"/>
    <dgm:cxn modelId="{79849E2F-A66E-4E64-AC6D-0838A67953E5}" srcId="{39DC9F2D-07C6-4D1E-B3AC-48D984C06222}" destId="{370AAA58-37F1-428B-94F4-3BCB61392B46}" srcOrd="0" destOrd="0" parTransId="{F3FFE85F-4ADB-4EAC-9CB7-541F3C834ADA}" sibTransId="{1546A17D-1EFB-49AE-92E6-36419387F5FF}"/>
    <dgm:cxn modelId="{696EA2BE-62DA-413F-B1E6-67D33FEAB626}" srcId="{39DC9F2D-07C6-4D1E-B3AC-48D984C06222}" destId="{1CEC26A9-3E2A-4AD7-9C70-1B2D617EB8AD}" srcOrd="1" destOrd="0" parTransId="{28B27E35-3412-4F28-92BB-5AC7A81FFC54}" sibTransId="{CCCB5162-2D22-46D0-88FC-BE19E5CC8995}"/>
    <dgm:cxn modelId="{C0BA692B-7350-4FEC-B173-F95BC054EB6F}" type="presOf" srcId="{370AAA58-37F1-428B-94F4-3BCB61392B46}" destId="{9F9054A4-0F28-4826-93F9-49F1EA5C6282}" srcOrd="1" destOrd="0" presId="urn:microsoft.com/office/officeart/2005/8/layout/list1"/>
    <dgm:cxn modelId="{2DE2CB6B-C2D8-4654-960E-465E9CBB048C}" srcId="{1CEC26A9-3E2A-4AD7-9C70-1B2D617EB8AD}" destId="{BCA8FD8C-006A-4167-8CB7-C71BB8624E37}" srcOrd="0" destOrd="0" parTransId="{34C601CE-C6BC-4895-8583-A231CD966454}" sibTransId="{13A21807-8F7F-4340-8D4A-4C32A48781B1}"/>
    <dgm:cxn modelId="{943AF389-9D49-4DC3-A743-61ECA492D2D5}" srcId="{370AAA58-37F1-428B-94F4-3BCB61392B46}" destId="{42782C7D-EE6E-4131-8261-76EA4C3B3FC6}" srcOrd="3" destOrd="0" parTransId="{71F7D075-601E-4932-8DF6-CCA394E3BEFF}" sibTransId="{CCC00A27-F5CA-4285-A37B-1842B69FFA0A}"/>
    <dgm:cxn modelId="{0DF5EAE3-BFA2-4581-A441-54068DE323EB}" srcId="{370AAA58-37F1-428B-94F4-3BCB61392B46}" destId="{C2610DAF-0B4B-4398-AEF4-F27E9E5A5FA4}" srcOrd="2" destOrd="0" parTransId="{EC5D77EC-B446-42C4-ACF1-A897C296ECDE}" sibTransId="{44FAFB41-C7A3-4641-AB4D-B21A016EC6A5}"/>
    <dgm:cxn modelId="{EFE8A30B-E738-457C-AB5A-AFC988DAA198}" type="presOf" srcId="{1EF599D4-84C3-4034-BCF3-00605917440B}" destId="{502ACB7D-482B-4543-92D5-519EB77E48A4}" srcOrd="0" destOrd="0" presId="urn:microsoft.com/office/officeart/2005/8/layout/list1"/>
    <dgm:cxn modelId="{E82A9455-301B-462F-8897-BE50D0C65E29}" type="presOf" srcId="{42B6F564-E2D1-4866-994B-6196E1D802EF}" destId="{502ACB7D-482B-4543-92D5-519EB77E48A4}" srcOrd="0" destOrd="1" presId="urn:microsoft.com/office/officeart/2005/8/layout/list1"/>
    <dgm:cxn modelId="{525C9DFE-4613-4F9F-99AA-3916FBB5A5CA}" type="presOf" srcId="{BCA8FD8C-006A-4167-8CB7-C71BB8624E37}" destId="{C729926C-822A-4645-A70C-DE479296E3FF}" srcOrd="0" destOrd="0" presId="urn:microsoft.com/office/officeart/2005/8/layout/list1"/>
    <dgm:cxn modelId="{55DBDC1E-FE54-407A-8722-67BFB49059BB}" type="presParOf" srcId="{F3116ECD-42ED-4003-96BF-564AF2D2C722}" destId="{8EAD4D72-5D42-4CD6-BFED-22BF8D932C20}" srcOrd="0" destOrd="0" presId="urn:microsoft.com/office/officeart/2005/8/layout/list1"/>
    <dgm:cxn modelId="{1F5BAD17-925F-4B2A-951F-DA59117D057B}" type="presParOf" srcId="{8EAD4D72-5D42-4CD6-BFED-22BF8D932C20}" destId="{FB4727FD-E5F4-4F30-90E9-30131019260E}" srcOrd="0" destOrd="0" presId="urn:microsoft.com/office/officeart/2005/8/layout/list1"/>
    <dgm:cxn modelId="{088EC6C5-4AB7-4CBA-B2D8-5562469D499F}" type="presParOf" srcId="{8EAD4D72-5D42-4CD6-BFED-22BF8D932C20}" destId="{9F9054A4-0F28-4826-93F9-49F1EA5C6282}" srcOrd="1" destOrd="0" presId="urn:microsoft.com/office/officeart/2005/8/layout/list1"/>
    <dgm:cxn modelId="{61949C05-6A89-4425-84F4-8DD8A1EAAAD7}" type="presParOf" srcId="{F3116ECD-42ED-4003-96BF-564AF2D2C722}" destId="{5A7CA967-E04B-4F8B-94BF-C47E58B67532}" srcOrd="1" destOrd="0" presId="urn:microsoft.com/office/officeart/2005/8/layout/list1"/>
    <dgm:cxn modelId="{7E6C06EB-72B0-46EC-9A99-A56FCB14BE27}" type="presParOf" srcId="{F3116ECD-42ED-4003-96BF-564AF2D2C722}" destId="{502ACB7D-482B-4543-92D5-519EB77E48A4}" srcOrd="2" destOrd="0" presId="urn:microsoft.com/office/officeart/2005/8/layout/list1"/>
    <dgm:cxn modelId="{60A26035-9508-4CD9-852F-2CB136231457}" type="presParOf" srcId="{F3116ECD-42ED-4003-96BF-564AF2D2C722}" destId="{6803ED37-4A5B-4AFD-9E84-CD0B87A0F9FF}" srcOrd="3" destOrd="0" presId="urn:microsoft.com/office/officeart/2005/8/layout/list1"/>
    <dgm:cxn modelId="{1FFFF65C-93D2-4C3A-B95D-A744C3DEEEC5}" type="presParOf" srcId="{F3116ECD-42ED-4003-96BF-564AF2D2C722}" destId="{CC4F6054-A136-48DD-8568-C99D209E15A6}" srcOrd="4" destOrd="0" presId="urn:microsoft.com/office/officeart/2005/8/layout/list1"/>
    <dgm:cxn modelId="{FBB0693B-BFC3-4F63-8EC1-51F0D0EF4F18}" type="presParOf" srcId="{CC4F6054-A136-48DD-8568-C99D209E15A6}" destId="{F30A24C7-E7BC-4E1C-ABCE-B336EEB6A2E1}" srcOrd="0" destOrd="0" presId="urn:microsoft.com/office/officeart/2005/8/layout/list1"/>
    <dgm:cxn modelId="{3D1D7084-7D7F-46F6-9066-71C92030171A}" type="presParOf" srcId="{CC4F6054-A136-48DD-8568-C99D209E15A6}" destId="{69A07877-CF3B-45B5-957A-980AB3E52A2E}" srcOrd="1" destOrd="0" presId="urn:microsoft.com/office/officeart/2005/8/layout/list1"/>
    <dgm:cxn modelId="{62E4F7C2-7297-46FA-BDC9-7CD2983EBC2F}" type="presParOf" srcId="{F3116ECD-42ED-4003-96BF-564AF2D2C722}" destId="{5128642F-E6ED-4764-8B3A-F8E3E5CBD926}" srcOrd="5" destOrd="0" presId="urn:microsoft.com/office/officeart/2005/8/layout/list1"/>
    <dgm:cxn modelId="{F976AE68-1559-4640-8E81-E66EC2F04A99}" type="presParOf" srcId="{F3116ECD-42ED-4003-96BF-564AF2D2C722}" destId="{C729926C-822A-4645-A70C-DE479296E3F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+ 4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7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1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Abiertamente combativo o violento; representa un peligro inmediato para el personal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COMBATIVO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Tira del tubo </a:t>
          </a:r>
          <a:r>
            <a:rPr lang="es-PE" dirty="0" err="1" smtClean="0"/>
            <a:t>endotraqueal</a:t>
          </a:r>
          <a:r>
            <a:rPr lang="es-PE" dirty="0" smtClean="0"/>
            <a:t>, trata de retirarse los catéteres, salta sobre la baranda de la cama, golpea al personal, se mueve violentamente de un lado a otro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AGITACIÓN PELIGROSA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Ansioso y agitado, intranquilo o ambos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7C809E2-2D83-4E53-9C27-82492C9DF2C5}" type="presOf" srcId="{8A025AB1-41C4-4D8D-9F93-A78AA1019BD4}" destId="{4C2274D7-9D4B-4FBE-8E4A-044A1A400DD0}" srcOrd="0" destOrd="0" presId="urn:microsoft.com/office/officeart/2005/8/layout/radial4"/>
    <dgm:cxn modelId="{9647490B-E368-4BD1-ACCA-87223D13EAA4}" type="presOf" srcId="{0A8166A1-363B-41F4-BEDA-C5864D21345D}" destId="{7386C97D-53FD-4E0F-8AF8-27CF9CCD7353}" srcOrd="0" destOrd="0" presId="urn:microsoft.com/office/officeart/2005/8/layout/radial4"/>
    <dgm:cxn modelId="{1B8D4BC8-2470-48EF-B8FE-7B64BAB10545}" type="presOf" srcId="{EE9CEA88-C662-4228-A241-90AEFDE1BE53}" destId="{9E6C3FBF-D97F-45DF-AFB0-2319F277A3D9}" srcOrd="0" destOrd="0" presId="urn:microsoft.com/office/officeart/2005/8/layout/radial4"/>
    <dgm:cxn modelId="{7C14DD9D-FD5D-4E7A-8034-5E2E2295D3E9}" type="presOf" srcId="{5EDD2E85-1AB7-46AA-9EED-5FE5D5F0A7C3}" destId="{2E9DE5DF-760A-4AC3-A541-0CABECC16375}" srcOrd="0" destOrd="0" presId="urn:microsoft.com/office/officeart/2005/8/layout/radial4"/>
    <dgm:cxn modelId="{2FD9E50A-A55B-4978-AC21-46B906980316}" type="presOf" srcId="{5C01BC9E-BC41-4FF2-BD48-3D6ED65BBF33}" destId="{7F7F1AA0-1054-4E2E-B9D8-6ACBF35AAE4E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52B0D315-20B1-41F3-A639-F1AB035E7693}" type="presOf" srcId="{A50BC872-8B36-4BEF-82D2-4CE1C08E640A}" destId="{6437EB59-2FD6-49AB-AABA-2CC9A271E21D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3205E844-3961-4916-A119-7AD882CF6FBE}" type="presOf" srcId="{7C12E7AF-5579-4835-891E-465F197832BF}" destId="{155B4C7E-FA37-4AF6-9DE3-88554268D369}" srcOrd="0" destOrd="0" presId="urn:microsoft.com/office/officeart/2005/8/layout/radial4"/>
    <dgm:cxn modelId="{F5161592-C550-4F17-8873-8FF26D11BEC0}" type="presOf" srcId="{B8870EC5-F141-4FC8-8FCB-F2F4A9509E30}" destId="{6B959499-B825-4B41-815E-7BEF409A0A67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26D6480B-1B78-4415-8FD8-8FEBA10246F6}" type="presParOf" srcId="{6437EB59-2FD6-49AB-AABA-2CC9A271E21D}" destId="{7F7F1AA0-1054-4E2E-B9D8-6ACBF35AAE4E}" srcOrd="0" destOrd="0" presId="urn:microsoft.com/office/officeart/2005/8/layout/radial4"/>
    <dgm:cxn modelId="{B68FC865-DFAE-4A1A-A7D7-E5F7F53958B0}" type="presParOf" srcId="{6437EB59-2FD6-49AB-AABA-2CC9A271E21D}" destId="{9E6C3FBF-D97F-45DF-AFB0-2319F277A3D9}" srcOrd="1" destOrd="0" presId="urn:microsoft.com/office/officeart/2005/8/layout/radial4"/>
    <dgm:cxn modelId="{E47725DE-1E61-4045-8D81-F5818F8C4F37}" type="presParOf" srcId="{6437EB59-2FD6-49AB-AABA-2CC9A271E21D}" destId="{6B959499-B825-4B41-815E-7BEF409A0A67}" srcOrd="2" destOrd="0" presId="urn:microsoft.com/office/officeart/2005/8/layout/radial4"/>
    <dgm:cxn modelId="{38366C2A-D3DD-4D88-BC9D-C336A80060F3}" type="presParOf" srcId="{6437EB59-2FD6-49AB-AABA-2CC9A271E21D}" destId="{2E9DE5DF-760A-4AC3-A541-0CABECC16375}" srcOrd="3" destOrd="0" presId="urn:microsoft.com/office/officeart/2005/8/layout/radial4"/>
    <dgm:cxn modelId="{C44FE8C3-D5E6-4295-A209-682EFB8CB8E5}" type="presParOf" srcId="{6437EB59-2FD6-49AB-AABA-2CC9A271E21D}" destId="{155B4C7E-FA37-4AF6-9DE3-88554268D369}" srcOrd="4" destOrd="0" presId="urn:microsoft.com/office/officeart/2005/8/layout/radial4"/>
    <dgm:cxn modelId="{7840102B-CAD7-48AE-8834-8A13C42B002D}" type="presParOf" srcId="{6437EB59-2FD6-49AB-AABA-2CC9A271E21D}" destId="{7386C97D-53FD-4E0F-8AF8-27CF9CCD7353}" srcOrd="5" destOrd="0" presId="urn:microsoft.com/office/officeart/2005/8/layout/radial4"/>
    <dgm:cxn modelId="{ECB3E03C-1076-42EE-AA33-0593913238C0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+ 3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6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1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Se jala o retira tubos o catéteres o se comporta agresivo contra el personal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MUY AGITADO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No se calma a pesar de recordarle verbalmente los límites, requiere sujeción mecánica, muerde el tubo </a:t>
          </a:r>
          <a:r>
            <a:rPr lang="es-PE" dirty="0" err="1" smtClean="0"/>
            <a:t>endotraqueal</a:t>
          </a:r>
          <a:endParaRPr lang="es-PE" dirty="0" smtClean="0"/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MUY AGITADO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Ansioso y agitado, intranquilo o ambos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41B5D433-BC63-4EB5-9017-9321D45C0C5A}" type="presOf" srcId="{5C01BC9E-BC41-4FF2-BD48-3D6ED65BBF33}" destId="{7F7F1AA0-1054-4E2E-B9D8-6ACBF35AAE4E}" srcOrd="0" destOrd="0" presId="urn:microsoft.com/office/officeart/2005/8/layout/radial4"/>
    <dgm:cxn modelId="{D62413C8-5AE6-4AA1-8B1B-9200E03FE3BA}" type="presOf" srcId="{8A025AB1-41C4-4D8D-9F93-A78AA1019BD4}" destId="{4C2274D7-9D4B-4FBE-8E4A-044A1A400DD0}" srcOrd="0" destOrd="0" presId="urn:microsoft.com/office/officeart/2005/8/layout/radial4"/>
    <dgm:cxn modelId="{522DEE01-662F-49FF-8E66-043E61C03DB5}" type="presOf" srcId="{5EDD2E85-1AB7-46AA-9EED-5FE5D5F0A7C3}" destId="{2E9DE5DF-760A-4AC3-A541-0CABECC16375}" srcOrd="0" destOrd="0" presId="urn:microsoft.com/office/officeart/2005/8/layout/radial4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6259A8F1-0E95-48A8-AC1F-E11E72682584}" type="presOf" srcId="{0A8166A1-363B-41F4-BEDA-C5864D21345D}" destId="{7386C97D-53FD-4E0F-8AF8-27CF9CCD7353}" srcOrd="0" destOrd="0" presId="urn:microsoft.com/office/officeart/2005/8/layout/radial4"/>
    <dgm:cxn modelId="{D40299EC-4B46-4CA2-9B56-E943D06CFA9C}" type="presOf" srcId="{7C12E7AF-5579-4835-891E-465F197832BF}" destId="{155B4C7E-FA37-4AF6-9DE3-88554268D369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EF62A2BB-B1D8-4F14-9DF6-BA2831DD58DE}" type="presOf" srcId="{A50BC872-8B36-4BEF-82D2-4CE1C08E640A}" destId="{6437EB59-2FD6-49AB-AABA-2CC9A271E21D}" srcOrd="0" destOrd="0" presId="urn:microsoft.com/office/officeart/2005/8/layout/radial4"/>
    <dgm:cxn modelId="{461746C5-F117-4459-99AF-8D41CA192FEC}" type="presOf" srcId="{EE9CEA88-C662-4228-A241-90AEFDE1BE53}" destId="{9E6C3FBF-D97F-45DF-AFB0-2319F277A3D9}" srcOrd="0" destOrd="0" presId="urn:microsoft.com/office/officeart/2005/8/layout/radial4"/>
    <dgm:cxn modelId="{775E023C-4414-497D-9E5C-F62D12111D82}" type="presOf" srcId="{B8870EC5-F141-4FC8-8FCB-F2F4A9509E30}" destId="{6B959499-B825-4B41-815E-7BEF409A0A67}" srcOrd="0" destOrd="0" presId="urn:microsoft.com/office/officeart/2005/8/layout/radial4"/>
    <dgm:cxn modelId="{181D88AC-DBD2-408F-A34C-A12705EA57AB}" type="presParOf" srcId="{6437EB59-2FD6-49AB-AABA-2CC9A271E21D}" destId="{7F7F1AA0-1054-4E2E-B9D8-6ACBF35AAE4E}" srcOrd="0" destOrd="0" presId="urn:microsoft.com/office/officeart/2005/8/layout/radial4"/>
    <dgm:cxn modelId="{6F967063-346D-474B-9ED2-40A195C88146}" type="presParOf" srcId="{6437EB59-2FD6-49AB-AABA-2CC9A271E21D}" destId="{9E6C3FBF-D97F-45DF-AFB0-2319F277A3D9}" srcOrd="1" destOrd="0" presId="urn:microsoft.com/office/officeart/2005/8/layout/radial4"/>
    <dgm:cxn modelId="{4E689A29-54EA-483C-B831-16A35313BDF7}" type="presParOf" srcId="{6437EB59-2FD6-49AB-AABA-2CC9A271E21D}" destId="{6B959499-B825-4B41-815E-7BEF409A0A67}" srcOrd="2" destOrd="0" presId="urn:microsoft.com/office/officeart/2005/8/layout/radial4"/>
    <dgm:cxn modelId="{706E10DF-94FF-47EF-9C4A-381F1EB16F1F}" type="presParOf" srcId="{6437EB59-2FD6-49AB-AABA-2CC9A271E21D}" destId="{2E9DE5DF-760A-4AC3-A541-0CABECC16375}" srcOrd="3" destOrd="0" presId="urn:microsoft.com/office/officeart/2005/8/layout/radial4"/>
    <dgm:cxn modelId="{02CAEA0B-555A-46A3-A3CB-2ECA9914A7C4}" type="presParOf" srcId="{6437EB59-2FD6-49AB-AABA-2CC9A271E21D}" destId="{155B4C7E-FA37-4AF6-9DE3-88554268D369}" srcOrd="4" destOrd="0" presId="urn:microsoft.com/office/officeart/2005/8/layout/radial4"/>
    <dgm:cxn modelId="{0160B1C9-07DF-457B-8E65-57F1555601A9}" type="presParOf" srcId="{6437EB59-2FD6-49AB-AABA-2CC9A271E21D}" destId="{7386C97D-53FD-4E0F-8AF8-27CF9CCD7353}" srcOrd="5" destOrd="0" presId="urn:microsoft.com/office/officeart/2005/8/layout/radial4"/>
    <dgm:cxn modelId="{7E3DD256-7A1E-4295-8131-9E51DDB90D30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+ 2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5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1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Manifiesta frecuentemente movimientos sin propósito o </a:t>
          </a:r>
          <a:r>
            <a:rPr lang="es-PE" dirty="0" err="1" smtClean="0"/>
            <a:t>dissincronía</a:t>
          </a:r>
          <a:r>
            <a:rPr lang="es-PE" dirty="0" smtClean="0"/>
            <a:t> paciente-ventilador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Aparece ansioso o moderadamente agitado, intenta sentarse, se calma con las instrucciones verbales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Ansioso y agitado, intranquilo o ambos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D762236-57C8-4C55-92FD-B57E7228B9EE}" type="presOf" srcId="{EE9CEA88-C662-4228-A241-90AEFDE1BE53}" destId="{9E6C3FBF-D97F-45DF-AFB0-2319F277A3D9}" srcOrd="0" destOrd="0" presId="urn:microsoft.com/office/officeart/2005/8/layout/radial4"/>
    <dgm:cxn modelId="{82A9239A-11EE-4A51-901E-36CDFEACA692}" type="presOf" srcId="{7C12E7AF-5579-4835-891E-465F197832BF}" destId="{155B4C7E-FA37-4AF6-9DE3-88554268D369}" srcOrd="0" destOrd="0" presId="urn:microsoft.com/office/officeart/2005/8/layout/radial4"/>
    <dgm:cxn modelId="{BEC1BFA8-029F-4673-9128-A3C7C72AA7B1}" type="presOf" srcId="{0A8166A1-363B-41F4-BEDA-C5864D21345D}" destId="{7386C97D-53FD-4E0F-8AF8-27CF9CCD7353}" srcOrd="0" destOrd="0" presId="urn:microsoft.com/office/officeart/2005/8/layout/radial4"/>
    <dgm:cxn modelId="{D98047BF-15D5-4F11-878E-B451AC95EB17}" type="presOf" srcId="{A50BC872-8B36-4BEF-82D2-4CE1C08E640A}" destId="{6437EB59-2FD6-49AB-AABA-2CC9A271E21D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041E4624-527D-42AB-B0B3-FFA10622EB9F}" type="presOf" srcId="{5C01BC9E-BC41-4FF2-BD48-3D6ED65BBF33}" destId="{7F7F1AA0-1054-4E2E-B9D8-6ACBF35AAE4E}" srcOrd="0" destOrd="0" presId="urn:microsoft.com/office/officeart/2005/8/layout/radial4"/>
    <dgm:cxn modelId="{2BCB59D3-BF29-4427-BBDA-B5474559AEF1}" type="presOf" srcId="{8A025AB1-41C4-4D8D-9F93-A78AA1019BD4}" destId="{4C2274D7-9D4B-4FBE-8E4A-044A1A400DD0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5378C0F8-5CD2-464E-B585-BB54ACF5B233}" type="presOf" srcId="{B8870EC5-F141-4FC8-8FCB-F2F4A9509E30}" destId="{6B959499-B825-4B41-815E-7BEF409A0A67}" srcOrd="0" destOrd="0" presId="urn:microsoft.com/office/officeart/2005/8/layout/radial4"/>
    <dgm:cxn modelId="{2013DC4C-31E4-4A13-8347-759E633D3C20}" type="presOf" srcId="{5EDD2E85-1AB7-46AA-9EED-5FE5D5F0A7C3}" destId="{2E9DE5DF-760A-4AC3-A541-0CABECC16375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F152D1BD-7B66-49AB-8644-985076E46604}" type="presParOf" srcId="{6437EB59-2FD6-49AB-AABA-2CC9A271E21D}" destId="{7F7F1AA0-1054-4E2E-B9D8-6ACBF35AAE4E}" srcOrd="0" destOrd="0" presId="urn:microsoft.com/office/officeart/2005/8/layout/radial4"/>
    <dgm:cxn modelId="{67A5F398-CB3D-4587-9883-82747E44B6E7}" type="presParOf" srcId="{6437EB59-2FD6-49AB-AABA-2CC9A271E21D}" destId="{9E6C3FBF-D97F-45DF-AFB0-2319F277A3D9}" srcOrd="1" destOrd="0" presId="urn:microsoft.com/office/officeart/2005/8/layout/radial4"/>
    <dgm:cxn modelId="{03FF8232-30B1-4A8E-A8C1-12F05CAA280B}" type="presParOf" srcId="{6437EB59-2FD6-49AB-AABA-2CC9A271E21D}" destId="{6B959499-B825-4B41-815E-7BEF409A0A67}" srcOrd="2" destOrd="0" presId="urn:microsoft.com/office/officeart/2005/8/layout/radial4"/>
    <dgm:cxn modelId="{E5767CD2-72AB-4065-A0AF-38BD9F9D9BAA}" type="presParOf" srcId="{6437EB59-2FD6-49AB-AABA-2CC9A271E21D}" destId="{2E9DE5DF-760A-4AC3-A541-0CABECC16375}" srcOrd="3" destOrd="0" presId="urn:microsoft.com/office/officeart/2005/8/layout/radial4"/>
    <dgm:cxn modelId="{F17CB8AB-0A38-4678-A607-9B997EFBC2BA}" type="presParOf" srcId="{6437EB59-2FD6-49AB-AABA-2CC9A271E21D}" destId="{155B4C7E-FA37-4AF6-9DE3-88554268D369}" srcOrd="4" destOrd="0" presId="urn:microsoft.com/office/officeart/2005/8/layout/radial4"/>
    <dgm:cxn modelId="{F5037262-6386-474D-B7DA-56AE7F79D5DE}" type="presParOf" srcId="{6437EB59-2FD6-49AB-AABA-2CC9A271E21D}" destId="{7386C97D-53FD-4E0F-8AF8-27CF9CCD7353}" srcOrd="5" destOrd="0" presId="urn:microsoft.com/office/officeart/2005/8/layout/radial4"/>
    <dgm:cxn modelId="{7B70823D-3C9E-49E1-80E8-404C82D0206C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0BC872-8B36-4BEF-82D2-4CE1C08E640A}" type="doc">
      <dgm:prSet loTypeId="urn:microsoft.com/office/officeart/2005/8/layout/radial4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C01BC9E-BC41-4FF2-BD48-3D6ED65BBF33}">
      <dgm:prSet phldrT="[Texto]"/>
      <dgm:spPr/>
      <dgm:t>
        <a:bodyPr/>
        <a:lstStyle/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RASS: + 1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RSAS: 5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RSS: 1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1F3AC2-0DAC-4539-B1B2-27A671E34D05}" type="parTrans" cxnId="{4841A58A-A15F-4A18-8DDF-44B797687C6B}">
      <dgm:prSet/>
      <dgm:spPr/>
      <dgm:t>
        <a:bodyPr/>
        <a:lstStyle/>
        <a:p>
          <a:endParaRPr lang="es-PE"/>
        </a:p>
      </dgm:t>
    </dgm:pt>
    <dgm:pt modelId="{5714F343-9121-4634-A5BB-5F23F1AB9A85}" type="sibTrans" cxnId="{4841A58A-A15F-4A18-8DDF-44B797687C6B}">
      <dgm:prSet/>
      <dgm:spPr/>
      <dgm:t>
        <a:bodyPr/>
        <a:lstStyle/>
        <a:p>
          <a:endParaRPr lang="es-PE"/>
        </a:p>
      </dgm:t>
    </dgm:pt>
    <dgm:pt modelId="{B8870EC5-F141-4FC8-8FCB-F2F4A9509E30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RICHMOND (RASS):</a:t>
          </a:r>
        </a:p>
        <a:p>
          <a:r>
            <a:rPr lang="es-PE" dirty="0" smtClean="0"/>
            <a:t>Ansioso o aprehensivo pero los movimientos no son agresivos o vigorosos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INTRANQUILO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CEA88-C662-4228-A241-90AEFDE1BE53}" type="parTrans" cxnId="{13A02E49-C3E5-46FD-93DC-D02528A80156}">
      <dgm:prSet/>
      <dgm:spPr/>
      <dgm:t>
        <a:bodyPr/>
        <a:lstStyle/>
        <a:p>
          <a:endParaRPr lang="es-PE"/>
        </a:p>
      </dgm:t>
    </dgm:pt>
    <dgm:pt modelId="{11BF9F80-95BB-464F-9F69-85A95BC0CE02}" type="sibTrans" cxnId="{13A02E49-C3E5-46FD-93DC-D02528A80156}">
      <dgm:prSet/>
      <dgm:spPr/>
      <dgm:t>
        <a:bodyPr/>
        <a:lstStyle/>
        <a:p>
          <a:endParaRPr lang="es-PE"/>
        </a:p>
      </dgm:t>
    </dgm:pt>
    <dgm:pt modelId="{7C12E7AF-5579-4835-891E-465F197832BF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 (RSAS):</a:t>
          </a:r>
        </a:p>
        <a:p>
          <a:r>
            <a:rPr lang="es-PE" dirty="0" smtClean="0"/>
            <a:t>Aparece ansioso o moderadamente agitado, intenta sentarse, se calma con las instrucciones verbales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AGITADO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D2E85-1AB7-46AA-9EED-5FE5D5F0A7C3}" type="parTrans" cxnId="{BB55327F-CD88-4DF5-A45D-914AEDA832C4}">
      <dgm:prSet/>
      <dgm:spPr/>
      <dgm:t>
        <a:bodyPr/>
        <a:lstStyle/>
        <a:p>
          <a:endParaRPr lang="es-PE"/>
        </a:p>
      </dgm:t>
    </dgm:pt>
    <dgm:pt modelId="{D2CD6CE5-D7BD-457B-8AB0-4F11C172A3C4}" type="sibTrans" cxnId="{BB55327F-CD88-4DF5-A45D-914AEDA832C4}">
      <dgm:prSet/>
      <dgm:spPr/>
      <dgm:t>
        <a:bodyPr/>
        <a:lstStyle/>
        <a:p>
          <a:endParaRPr lang="es-PE"/>
        </a:p>
      </dgm:t>
    </dgm:pt>
    <dgm:pt modelId="{8A025AB1-41C4-4D8D-9F93-A78AA1019BD4}">
      <dgm:prSet phldrT="[Texto]"/>
      <dgm:spPr/>
      <dgm:t>
        <a:bodyPr/>
        <a:lstStyle/>
        <a:p>
          <a:r>
            <a:rPr lang="es-PE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 (RSS):</a:t>
          </a:r>
        </a:p>
        <a:p>
          <a:r>
            <a:rPr lang="es-PE" dirty="0" smtClean="0"/>
            <a:t>Ansioso y agitado, intranquilo o ambos</a:t>
          </a:r>
        </a:p>
        <a:p>
          <a:r>
            <a:rPr lang="es-P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DESPIERTO</a:t>
          </a:r>
          <a:endParaRPr lang="es-P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166A1-363B-41F4-BEDA-C5864D21345D}" type="parTrans" cxnId="{860F4F1F-3DAC-4F50-AD6B-03F302EDED14}">
      <dgm:prSet/>
      <dgm:spPr/>
      <dgm:t>
        <a:bodyPr/>
        <a:lstStyle/>
        <a:p>
          <a:endParaRPr lang="es-PE"/>
        </a:p>
      </dgm:t>
    </dgm:pt>
    <dgm:pt modelId="{4742EABC-68E8-47B5-A526-F4A94E654FEA}" type="sibTrans" cxnId="{860F4F1F-3DAC-4F50-AD6B-03F302EDED14}">
      <dgm:prSet/>
      <dgm:spPr/>
      <dgm:t>
        <a:bodyPr/>
        <a:lstStyle/>
        <a:p>
          <a:endParaRPr lang="es-PE"/>
        </a:p>
      </dgm:t>
    </dgm:pt>
    <dgm:pt modelId="{6437EB59-2FD6-49AB-AABA-2CC9A271E21D}" type="pres">
      <dgm:prSet presAssocID="{A50BC872-8B36-4BEF-82D2-4CE1C08E6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7F7F1AA0-1054-4E2E-B9D8-6ACBF35AAE4E}" type="pres">
      <dgm:prSet presAssocID="{5C01BC9E-BC41-4FF2-BD48-3D6ED65BBF33}" presName="centerShape" presStyleLbl="node0" presStyleIdx="0" presStyleCnt="1" custScaleX="76628" custScaleY="74076"/>
      <dgm:spPr/>
      <dgm:t>
        <a:bodyPr/>
        <a:lstStyle/>
        <a:p>
          <a:endParaRPr lang="es-PE"/>
        </a:p>
      </dgm:t>
    </dgm:pt>
    <dgm:pt modelId="{9E6C3FBF-D97F-45DF-AFB0-2319F277A3D9}" type="pres">
      <dgm:prSet presAssocID="{EE9CEA88-C662-4228-A241-90AEFDE1BE53}" presName="parTrans" presStyleLbl="bgSibTrans2D1" presStyleIdx="0" presStyleCnt="3"/>
      <dgm:spPr/>
      <dgm:t>
        <a:bodyPr/>
        <a:lstStyle/>
        <a:p>
          <a:endParaRPr lang="es-PE"/>
        </a:p>
      </dgm:t>
    </dgm:pt>
    <dgm:pt modelId="{6B959499-B825-4B41-815E-7BEF409A0A67}" type="pres">
      <dgm:prSet presAssocID="{B8870EC5-F141-4FC8-8FCB-F2F4A9509E30}" presName="node" presStyleLbl="node1" presStyleIdx="0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E9DE5DF-760A-4AC3-A541-0CABECC16375}" type="pres">
      <dgm:prSet presAssocID="{5EDD2E85-1AB7-46AA-9EED-5FE5D5F0A7C3}" presName="parTrans" presStyleLbl="bgSibTrans2D1" presStyleIdx="1" presStyleCnt="3"/>
      <dgm:spPr/>
      <dgm:t>
        <a:bodyPr/>
        <a:lstStyle/>
        <a:p>
          <a:endParaRPr lang="es-PE"/>
        </a:p>
      </dgm:t>
    </dgm:pt>
    <dgm:pt modelId="{155B4C7E-FA37-4AF6-9DE3-88554268D369}" type="pres">
      <dgm:prSet presAssocID="{7C12E7AF-5579-4835-891E-465F197832BF}" presName="node" presStyleLbl="node1" presStyleIdx="1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86C97D-53FD-4E0F-8AF8-27CF9CCD7353}" type="pres">
      <dgm:prSet presAssocID="{0A8166A1-363B-41F4-BEDA-C5864D21345D}" presName="parTrans" presStyleLbl="bgSibTrans2D1" presStyleIdx="2" presStyleCnt="3"/>
      <dgm:spPr/>
      <dgm:t>
        <a:bodyPr/>
        <a:lstStyle/>
        <a:p>
          <a:endParaRPr lang="es-PE"/>
        </a:p>
      </dgm:t>
    </dgm:pt>
    <dgm:pt modelId="{4C2274D7-9D4B-4FBE-8E4A-044A1A400DD0}" type="pres">
      <dgm:prSet presAssocID="{8A025AB1-41C4-4D8D-9F93-A78AA1019BD4}" presName="node" presStyleLbl="node1" presStyleIdx="2" presStyleCnt="3" custScaleX="120992" custScaleY="11824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4B7D54E1-BF87-4D8F-8C16-EB629CD01793}" type="presOf" srcId="{5EDD2E85-1AB7-46AA-9EED-5FE5D5F0A7C3}" destId="{2E9DE5DF-760A-4AC3-A541-0CABECC16375}" srcOrd="0" destOrd="0" presId="urn:microsoft.com/office/officeart/2005/8/layout/radial4"/>
    <dgm:cxn modelId="{608360E3-3235-4798-A75B-904F32F50B22}" type="presOf" srcId="{EE9CEA88-C662-4228-A241-90AEFDE1BE53}" destId="{9E6C3FBF-D97F-45DF-AFB0-2319F277A3D9}" srcOrd="0" destOrd="0" presId="urn:microsoft.com/office/officeart/2005/8/layout/radial4"/>
    <dgm:cxn modelId="{4841A58A-A15F-4A18-8DDF-44B797687C6B}" srcId="{A50BC872-8B36-4BEF-82D2-4CE1C08E640A}" destId="{5C01BC9E-BC41-4FF2-BD48-3D6ED65BBF33}" srcOrd="0" destOrd="0" parTransId="{EE1F3AC2-0DAC-4539-B1B2-27A671E34D05}" sibTransId="{5714F343-9121-4634-A5BB-5F23F1AB9A85}"/>
    <dgm:cxn modelId="{26E4532A-793F-40AA-AB89-B48C67EC0F6E}" type="presOf" srcId="{A50BC872-8B36-4BEF-82D2-4CE1C08E640A}" destId="{6437EB59-2FD6-49AB-AABA-2CC9A271E21D}" srcOrd="0" destOrd="0" presId="urn:microsoft.com/office/officeart/2005/8/layout/radial4"/>
    <dgm:cxn modelId="{1F203B23-B2DD-4F82-96B5-20BA650B0C40}" type="presOf" srcId="{8A025AB1-41C4-4D8D-9F93-A78AA1019BD4}" destId="{4C2274D7-9D4B-4FBE-8E4A-044A1A400DD0}" srcOrd="0" destOrd="0" presId="urn:microsoft.com/office/officeart/2005/8/layout/radial4"/>
    <dgm:cxn modelId="{105B05B0-22DA-4D2E-98CB-2F05731D3A6D}" type="presOf" srcId="{5C01BC9E-BC41-4FF2-BD48-3D6ED65BBF33}" destId="{7F7F1AA0-1054-4E2E-B9D8-6ACBF35AAE4E}" srcOrd="0" destOrd="0" presId="urn:microsoft.com/office/officeart/2005/8/layout/radial4"/>
    <dgm:cxn modelId="{C035F8F7-0CBA-4288-B7DD-B1E2DBD2417F}" type="presOf" srcId="{0A8166A1-363B-41F4-BEDA-C5864D21345D}" destId="{7386C97D-53FD-4E0F-8AF8-27CF9CCD7353}" srcOrd="0" destOrd="0" presId="urn:microsoft.com/office/officeart/2005/8/layout/radial4"/>
    <dgm:cxn modelId="{860F4F1F-3DAC-4F50-AD6B-03F302EDED14}" srcId="{5C01BC9E-BC41-4FF2-BD48-3D6ED65BBF33}" destId="{8A025AB1-41C4-4D8D-9F93-A78AA1019BD4}" srcOrd="2" destOrd="0" parTransId="{0A8166A1-363B-41F4-BEDA-C5864D21345D}" sibTransId="{4742EABC-68E8-47B5-A526-F4A94E654FEA}"/>
    <dgm:cxn modelId="{8A4604A9-5ECC-4B15-8589-9FCCF01B9182}" type="presOf" srcId="{B8870EC5-F141-4FC8-8FCB-F2F4A9509E30}" destId="{6B959499-B825-4B41-815E-7BEF409A0A67}" srcOrd="0" destOrd="0" presId="urn:microsoft.com/office/officeart/2005/8/layout/radial4"/>
    <dgm:cxn modelId="{82E706F5-AA89-470E-AA35-4B0B7BAFAC80}" type="presOf" srcId="{7C12E7AF-5579-4835-891E-465F197832BF}" destId="{155B4C7E-FA37-4AF6-9DE3-88554268D369}" srcOrd="0" destOrd="0" presId="urn:microsoft.com/office/officeart/2005/8/layout/radial4"/>
    <dgm:cxn modelId="{BB55327F-CD88-4DF5-A45D-914AEDA832C4}" srcId="{5C01BC9E-BC41-4FF2-BD48-3D6ED65BBF33}" destId="{7C12E7AF-5579-4835-891E-465F197832BF}" srcOrd="1" destOrd="0" parTransId="{5EDD2E85-1AB7-46AA-9EED-5FE5D5F0A7C3}" sibTransId="{D2CD6CE5-D7BD-457B-8AB0-4F11C172A3C4}"/>
    <dgm:cxn modelId="{13A02E49-C3E5-46FD-93DC-D02528A80156}" srcId="{5C01BC9E-BC41-4FF2-BD48-3D6ED65BBF33}" destId="{B8870EC5-F141-4FC8-8FCB-F2F4A9509E30}" srcOrd="0" destOrd="0" parTransId="{EE9CEA88-C662-4228-A241-90AEFDE1BE53}" sibTransId="{11BF9F80-95BB-464F-9F69-85A95BC0CE02}"/>
    <dgm:cxn modelId="{2A95F019-B25D-41BA-BC70-38B93EB18AE6}" type="presParOf" srcId="{6437EB59-2FD6-49AB-AABA-2CC9A271E21D}" destId="{7F7F1AA0-1054-4E2E-B9D8-6ACBF35AAE4E}" srcOrd="0" destOrd="0" presId="urn:microsoft.com/office/officeart/2005/8/layout/radial4"/>
    <dgm:cxn modelId="{B93D9C2A-821F-4241-8354-E221D9506ACB}" type="presParOf" srcId="{6437EB59-2FD6-49AB-AABA-2CC9A271E21D}" destId="{9E6C3FBF-D97F-45DF-AFB0-2319F277A3D9}" srcOrd="1" destOrd="0" presId="urn:microsoft.com/office/officeart/2005/8/layout/radial4"/>
    <dgm:cxn modelId="{A8F5E1AE-C4C0-43C8-BC23-C6209CDDA959}" type="presParOf" srcId="{6437EB59-2FD6-49AB-AABA-2CC9A271E21D}" destId="{6B959499-B825-4B41-815E-7BEF409A0A67}" srcOrd="2" destOrd="0" presId="urn:microsoft.com/office/officeart/2005/8/layout/radial4"/>
    <dgm:cxn modelId="{ABBA7DF0-22B5-4C64-9BA1-CA60199D0583}" type="presParOf" srcId="{6437EB59-2FD6-49AB-AABA-2CC9A271E21D}" destId="{2E9DE5DF-760A-4AC3-A541-0CABECC16375}" srcOrd="3" destOrd="0" presId="urn:microsoft.com/office/officeart/2005/8/layout/radial4"/>
    <dgm:cxn modelId="{4ABD9EAD-445A-41BC-B41D-B076E98A17D1}" type="presParOf" srcId="{6437EB59-2FD6-49AB-AABA-2CC9A271E21D}" destId="{155B4C7E-FA37-4AF6-9DE3-88554268D369}" srcOrd="4" destOrd="0" presId="urn:microsoft.com/office/officeart/2005/8/layout/radial4"/>
    <dgm:cxn modelId="{190058B7-314F-424D-9FD8-B4F01C765C9E}" type="presParOf" srcId="{6437EB59-2FD6-49AB-AABA-2CC9A271E21D}" destId="{7386C97D-53FD-4E0F-8AF8-27CF9CCD7353}" srcOrd="5" destOrd="0" presId="urn:microsoft.com/office/officeart/2005/8/layout/radial4"/>
    <dgm:cxn modelId="{B7A94E79-4342-481D-8F8E-A255A239044D}" type="presParOf" srcId="{6437EB59-2FD6-49AB-AABA-2CC9A271E21D}" destId="{4C2274D7-9D4B-4FBE-8E4A-044A1A400DD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9BDB0-BB01-4CCA-AE4E-F189D69C039E}">
      <dsp:nvSpPr>
        <dsp:cNvPr id="0" name=""/>
        <dsp:cNvSpPr/>
      </dsp:nvSpPr>
      <dsp:spPr>
        <a:xfrm>
          <a:off x="0" y="200578"/>
          <a:ext cx="2228850" cy="1207800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Ansiedad</a:t>
          </a:r>
          <a:endParaRPr lang="es-PE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0578"/>
        <a:ext cx="2228850" cy="1207800"/>
      </dsp:txXfrm>
    </dsp:sp>
    <dsp:sp modelId="{891C121D-A316-4694-9066-B4157BE20915}">
      <dsp:nvSpPr>
        <dsp:cNvPr id="0" name=""/>
        <dsp:cNvSpPr/>
      </dsp:nvSpPr>
      <dsp:spPr>
        <a:xfrm>
          <a:off x="2228849" y="11859"/>
          <a:ext cx="445770" cy="158523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C09F3-F054-44F7-A634-CEEB1A3BF070}">
      <dsp:nvSpPr>
        <dsp:cNvPr id="0" name=""/>
        <dsp:cNvSpPr/>
      </dsp:nvSpPr>
      <dsp:spPr>
        <a:xfrm>
          <a:off x="2852927" y="11859"/>
          <a:ext cx="6062472" cy="15852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Alarmas audibles continuas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Pobre iluminación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Interacciones con el personal médico y de enfermería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Dolor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err="1" smtClean="0"/>
            <a:t>Inmobilidad</a:t>
          </a:r>
          <a:r>
            <a:rPr lang="es-PE" sz="1400" kern="1200" dirty="0" smtClean="0"/>
            <a:t>, y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Interrupción del ciclo normal del sueño</a:t>
          </a:r>
          <a:endParaRPr lang="es-PE" sz="1400" kern="1200" dirty="0"/>
        </a:p>
      </dsp:txBody>
      <dsp:txXfrm>
        <a:off x="2852927" y="11859"/>
        <a:ext cx="6062472" cy="1585237"/>
      </dsp:txXfrm>
    </dsp:sp>
    <dsp:sp modelId="{95492CA5-91B3-4D47-8F79-045350D949C7}">
      <dsp:nvSpPr>
        <dsp:cNvPr id="0" name=""/>
        <dsp:cNvSpPr/>
      </dsp:nvSpPr>
      <dsp:spPr>
        <a:xfrm>
          <a:off x="0" y="2137518"/>
          <a:ext cx="2228850" cy="1207800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Agitación</a:t>
          </a:r>
          <a:endParaRPr lang="es-PE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37518"/>
        <a:ext cx="2228850" cy="1207800"/>
      </dsp:txXfrm>
    </dsp:sp>
    <dsp:sp modelId="{6F67AD6C-8A5B-451F-8413-90B9954DE82C}">
      <dsp:nvSpPr>
        <dsp:cNvPr id="0" name=""/>
        <dsp:cNvSpPr/>
      </dsp:nvSpPr>
      <dsp:spPr>
        <a:xfrm>
          <a:off x="2228849" y="1816696"/>
          <a:ext cx="445770" cy="1849443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724298-B3EA-459D-96F2-D6A1670715D7}">
      <dsp:nvSpPr>
        <dsp:cNvPr id="0" name=""/>
        <dsp:cNvSpPr/>
      </dsp:nvSpPr>
      <dsp:spPr>
        <a:xfrm>
          <a:off x="2852927" y="1816696"/>
          <a:ext cx="6062472" cy="18494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Ansiedad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Delirio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Medicaciones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Dolor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Desórdenes metabólicos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Hipoxia</a:t>
          </a: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kern="1200" dirty="0" smtClean="0"/>
            <a:t>Abstinencia a drogas y alcohol</a:t>
          </a:r>
          <a:endParaRPr lang="es-PE" sz="1400" kern="1200" dirty="0"/>
        </a:p>
      </dsp:txBody>
      <dsp:txXfrm>
        <a:off x="2852927" y="1816696"/>
        <a:ext cx="6062472" cy="1849443"/>
      </dsp:txXfrm>
    </dsp:sp>
    <dsp:sp modelId="{81FA057F-2436-43B1-A3D3-0ECB66C114C1}">
      <dsp:nvSpPr>
        <dsp:cNvPr id="0" name=""/>
        <dsp:cNvSpPr/>
      </dsp:nvSpPr>
      <dsp:spPr>
        <a:xfrm>
          <a:off x="0" y="4077273"/>
          <a:ext cx="2228850" cy="824734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Ventilación Mecánica</a:t>
          </a:r>
          <a:endParaRPr lang="es-PE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077273"/>
        <a:ext cx="2228850" cy="824734"/>
      </dsp:txXfrm>
    </dsp:sp>
    <dsp:sp modelId="{6D6AD885-CA5A-4722-AECD-1563136ECF65}">
      <dsp:nvSpPr>
        <dsp:cNvPr id="0" name=""/>
        <dsp:cNvSpPr/>
      </dsp:nvSpPr>
      <dsp:spPr>
        <a:xfrm>
          <a:off x="2228849" y="3885740"/>
          <a:ext cx="445770" cy="12078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CA5B4-33AA-4482-8577-E6ADC5E940BB}">
      <dsp:nvSpPr>
        <dsp:cNvPr id="0" name=""/>
        <dsp:cNvSpPr/>
      </dsp:nvSpPr>
      <dsp:spPr>
        <a:xfrm>
          <a:off x="2852927" y="3885740"/>
          <a:ext cx="6062472" cy="1207800"/>
        </a:xfrm>
        <a:prstGeom prst="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con ansiedad ante la VM</a:t>
          </a:r>
          <a:endParaRPr lang="es-PE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Modos y estrategias ventilatorias no tolerables para los pacientes</a:t>
          </a:r>
          <a:endParaRPr lang="es-PE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Estrategia de protección cerebral</a:t>
          </a:r>
          <a:endParaRPr lang="es-PE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52927" y="3885740"/>
        <a:ext cx="6062472" cy="12078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37DEB-0E7E-48CF-A5C3-95DE847F8548}">
      <dsp:nvSpPr>
        <dsp:cNvPr id="0" name=""/>
        <dsp:cNvSpPr/>
      </dsp:nvSpPr>
      <dsp:spPr>
        <a:xfrm>
          <a:off x="3536" y="0"/>
          <a:ext cx="1397384" cy="5486400"/>
        </a:xfrm>
        <a:prstGeom prst="roundRect">
          <a:avLst>
            <a:gd name="adj" fmla="val 10000"/>
          </a:avLst>
        </a:prstGeom>
        <a:solidFill>
          <a:srgbClr val="FF0000"/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Variable</a:t>
          </a:r>
          <a:endParaRPr lang="es-PE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6" y="0"/>
        <a:ext cx="1397384" cy="1645920"/>
      </dsp:txXfrm>
    </dsp:sp>
    <dsp:sp modelId="{E8B40390-D296-4A59-AF0A-CCDBDF0D6679}">
      <dsp:nvSpPr>
        <dsp:cNvPr id="0" name=""/>
        <dsp:cNvSpPr/>
      </dsp:nvSpPr>
      <dsp:spPr>
        <a:xfrm>
          <a:off x="13598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Vida media de la droga EV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22" y="1659260"/>
        <a:ext cx="1350614" cy="428263"/>
      </dsp:txXfrm>
    </dsp:sp>
    <dsp:sp modelId="{8F4131F3-A4B9-4F1B-8836-BA37696D54E6}">
      <dsp:nvSpPr>
        <dsp:cNvPr id="0" name=""/>
        <dsp:cNvSpPr/>
      </dsp:nvSpPr>
      <dsp:spPr>
        <a:xfrm>
          <a:off x="21809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Inicio acción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33" y="2177796"/>
        <a:ext cx="1334192" cy="428263"/>
      </dsp:txXfrm>
    </dsp:sp>
    <dsp:sp modelId="{5A705EA2-3184-44D7-87B9-22A4C740CD61}">
      <dsp:nvSpPr>
        <dsp:cNvPr id="0" name=""/>
        <dsp:cNvSpPr/>
      </dsp:nvSpPr>
      <dsp:spPr>
        <a:xfrm>
          <a:off x="21809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Duración acción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133" y="2696332"/>
        <a:ext cx="1334192" cy="428263"/>
      </dsp:txXfrm>
    </dsp:sp>
    <dsp:sp modelId="{590D659D-CA55-41D5-9749-2671184BB7CD}">
      <dsp:nvSpPr>
        <dsp:cNvPr id="0" name=""/>
        <dsp:cNvSpPr/>
      </dsp:nvSpPr>
      <dsp:spPr>
        <a:xfrm>
          <a:off x="13598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intermitente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22" y="3214868"/>
        <a:ext cx="1350614" cy="428263"/>
      </dsp:txXfrm>
    </dsp:sp>
    <dsp:sp modelId="{01B03F99-0012-46F8-A52D-7ADE27B5158D}">
      <dsp:nvSpPr>
        <dsp:cNvPr id="0" name=""/>
        <dsp:cNvSpPr/>
      </dsp:nvSpPr>
      <dsp:spPr>
        <a:xfrm>
          <a:off x="13598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infusión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22" y="3733403"/>
        <a:ext cx="1350614" cy="428263"/>
      </dsp:txXfrm>
    </dsp:sp>
    <dsp:sp modelId="{8136BB47-7185-45DA-9CEA-6F3E6CE3C6B0}">
      <dsp:nvSpPr>
        <dsp:cNvPr id="0" name=""/>
        <dsp:cNvSpPr/>
      </dsp:nvSpPr>
      <dsp:spPr>
        <a:xfrm>
          <a:off x="13598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Ajuste de dosis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22" y="4251939"/>
        <a:ext cx="1350614" cy="428263"/>
      </dsp:txXfrm>
    </dsp:sp>
    <dsp:sp modelId="{1B722C3C-7181-4917-8ECF-24241A6665F9}">
      <dsp:nvSpPr>
        <dsp:cNvPr id="0" name=""/>
        <dsp:cNvSpPr/>
      </dsp:nvSpPr>
      <dsp:spPr>
        <a:xfrm>
          <a:off x="13598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particular</a:t>
          </a:r>
          <a:endParaRPr lang="es-PE" sz="12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22" y="4770475"/>
        <a:ext cx="1350614" cy="428263"/>
      </dsp:txXfrm>
    </dsp:sp>
    <dsp:sp modelId="{42C3936F-2558-4C1E-8D2B-B43DD0AAB3A6}">
      <dsp:nvSpPr>
        <dsp:cNvPr id="0" name=""/>
        <dsp:cNvSpPr/>
      </dsp:nvSpPr>
      <dsp:spPr>
        <a:xfrm>
          <a:off x="1505725" y="0"/>
          <a:ext cx="1397384" cy="5486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endParaRPr lang="es-PE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05725" y="0"/>
        <a:ext cx="1397384" cy="1645920"/>
      </dsp:txXfrm>
    </dsp:sp>
    <dsp:sp modelId="{5387ADEF-BDCC-4A7F-91FC-504936C98487}">
      <dsp:nvSpPr>
        <dsp:cNvPr id="0" name=""/>
        <dsp:cNvSpPr/>
      </dsp:nvSpPr>
      <dsp:spPr>
        <a:xfrm>
          <a:off x="1515786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9110" y="1659260"/>
        <a:ext cx="1350614" cy="428263"/>
      </dsp:txXfrm>
    </dsp:sp>
    <dsp:sp modelId="{8F397ED3-AF9F-484C-8B58-C9F8161ECCC7}">
      <dsp:nvSpPr>
        <dsp:cNvPr id="0" name=""/>
        <dsp:cNvSpPr/>
      </dsp:nvSpPr>
      <dsp:spPr>
        <a:xfrm>
          <a:off x="1523997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≤ 5 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7321" y="2177796"/>
        <a:ext cx="1334192" cy="428263"/>
      </dsp:txXfrm>
    </dsp:sp>
    <dsp:sp modelId="{38549894-DDD0-4632-BD3C-CC752BC2FD6F}">
      <dsp:nvSpPr>
        <dsp:cNvPr id="0" name=""/>
        <dsp:cNvSpPr/>
      </dsp:nvSpPr>
      <dsp:spPr>
        <a:xfrm>
          <a:off x="1523997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7321" y="2696332"/>
        <a:ext cx="1334192" cy="428263"/>
      </dsp:txXfrm>
    </dsp:sp>
    <dsp:sp modelId="{82556995-EBF1-4FD8-876A-C5FE1969B50E}">
      <dsp:nvSpPr>
        <dsp:cNvPr id="0" name=""/>
        <dsp:cNvSpPr/>
      </dsp:nvSpPr>
      <dsp:spPr>
        <a:xfrm>
          <a:off x="1515786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1-5 mg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9110" y="3214868"/>
        <a:ext cx="1350614" cy="428263"/>
      </dsp:txXfrm>
    </dsp:sp>
    <dsp:sp modelId="{DA9AFD91-7504-4A93-A1C3-FA117B2AA728}">
      <dsp:nvSpPr>
        <dsp:cNvPr id="0" name=""/>
        <dsp:cNvSpPr/>
      </dsp:nvSpPr>
      <dsp:spPr>
        <a:xfrm>
          <a:off x="1515786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1-14 mg/h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9110" y="3733403"/>
        <a:ext cx="1350614" cy="428263"/>
      </dsp:txXfrm>
    </dsp:sp>
    <dsp:sp modelId="{0067DED6-A12C-47FE-99FB-CEA6C6B05360}">
      <dsp:nvSpPr>
        <dsp:cNvPr id="0" name=""/>
        <dsp:cNvSpPr/>
      </dsp:nvSpPr>
      <dsp:spPr>
        <a:xfrm>
          <a:off x="1515786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Renal, hepática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9110" y="4251939"/>
        <a:ext cx="1350614" cy="428263"/>
      </dsp:txXfrm>
    </dsp:sp>
    <dsp:sp modelId="{060708DF-2069-45B8-A6B1-34D7E0BD40A4}">
      <dsp:nvSpPr>
        <dsp:cNvPr id="0" name=""/>
        <dsp:cNvSpPr/>
      </dsp:nvSpPr>
      <dsp:spPr>
        <a:xfrm>
          <a:off x="1515786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9110" y="4770475"/>
        <a:ext cx="1350614" cy="428263"/>
      </dsp:txXfrm>
    </dsp:sp>
    <dsp:sp modelId="{74111E40-2FE9-4FC8-A308-1507D234A898}">
      <dsp:nvSpPr>
        <dsp:cNvPr id="0" name=""/>
        <dsp:cNvSpPr/>
      </dsp:nvSpPr>
      <dsp:spPr>
        <a:xfrm>
          <a:off x="3007913" y="0"/>
          <a:ext cx="1397384" cy="5486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endParaRPr lang="es-PE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07913" y="0"/>
        <a:ext cx="1397384" cy="1645920"/>
      </dsp:txXfrm>
    </dsp:sp>
    <dsp:sp modelId="{E04EB630-86A7-4513-8EFE-56DFECF56CEC}">
      <dsp:nvSpPr>
        <dsp:cNvPr id="0" name=""/>
        <dsp:cNvSpPr/>
      </dsp:nvSpPr>
      <dsp:spPr>
        <a:xfrm>
          <a:off x="3017974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8-15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1298" y="1659260"/>
        <a:ext cx="1350614" cy="428263"/>
      </dsp:txXfrm>
    </dsp:sp>
    <dsp:sp modelId="{CA17B3BC-D2DF-4686-844E-3B652FD8D8A9}">
      <dsp:nvSpPr>
        <dsp:cNvPr id="0" name=""/>
        <dsp:cNvSpPr/>
      </dsp:nvSpPr>
      <dsp:spPr>
        <a:xfrm>
          <a:off x="3026185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5-20 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9509" y="2177796"/>
        <a:ext cx="1334192" cy="428263"/>
      </dsp:txXfrm>
    </dsp:sp>
    <dsp:sp modelId="{354C150F-2FD4-4D40-91A6-8A6C07920C7F}">
      <dsp:nvSpPr>
        <dsp:cNvPr id="0" name=""/>
        <dsp:cNvSpPr/>
      </dsp:nvSpPr>
      <dsp:spPr>
        <a:xfrm>
          <a:off x="3026185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6-8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9509" y="2696332"/>
        <a:ext cx="1334192" cy="428263"/>
      </dsp:txXfrm>
    </dsp:sp>
    <dsp:sp modelId="{C3583CB5-D223-43BF-9152-9623451F8173}">
      <dsp:nvSpPr>
        <dsp:cNvPr id="0" name=""/>
        <dsp:cNvSpPr/>
      </dsp:nvSpPr>
      <dsp:spPr>
        <a:xfrm>
          <a:off x="3017974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1-4 mg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1298" y="3214868"/>
        <a:ext cx="1350614" cy="428263"/>
      </dsp:txXfrm>
    </dsp:sp>
    <dsp:sp modelId="{90E52223-DE57-45F4-BC12-15984503E073}">
      <dsp:nvSpPr>
        <dsp:cNvPr id="0" name=""/>
        <dsp:cNvSpPr/>
      </dsp:nvSpPr>
      <dsp:spPr>
        <a:xfrm>
          <a:off x="3017974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1-7 mg/h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1298" y="3733403"/>
        <a:ext cx="1350614" cy="428263"/>
      </dsp:txXfrm>
    </dsp:sp>
    <dsp:sp modelId="{F1162FF4-0533-4E39-B4FB-C74E734A4302}">
      <dsp:nvSpPr>
        <dsp:cNvPr id="0" name=""/>
        <dsp:cNvSpPr/>
      </dsp:nvSpPr>
      <dsp:spPr>
        <a:xfrm>
          <a:off x="3017974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Hepática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1298" y="4251939"/>
        <a:ext cx="1350614" cy="428263"/>
      </dsp:txXfrm>
    </dsp:sp>
    <dsp:sp modelId="{15BB752B-2E21-46D9-AC71-BAE45475BDD7}">
      <dsp:nvSpPr>
        <dsp:cNvPr id="0" name=""/>
        <dsp:cNvSpPr/>
      </dsp:nvSpPr>
      <dsp:spPr>
        <a:xfrm>
          <a:off x="3017974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por </a:t>
          </a:r>
          <a:r>
            <a:rPr lang="es-PE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propilen</a:t>
          </a: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glicol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31298" y="4770475"/>
        <a:ext cx="1350614" cy="428263"/>
      </dsp:txXfrm>
    </dsp:sp>
    <dsp:sp modelId="{516FE3D2-9D92-485B-8001-E22AB24F0F69}">
      <dsp:nvSpPr>
        <dsp:cNvPr id="0" name=""/>
        <dsp:cNvSpPr/>
      </dsp:nvSpPr>
      <dsp:spPr>
        <a:xfrm>
          <a:off x="4510101" y="0"/>
          <a:ext cx="1397384" cy="5486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Diazepam</a:t>
          </a:r>
          <a:endParaRPr lang="es-PE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0101" y="0"/>
        <a:ext cx="1397384" cy="1645920"/>
      </dsp:txXfrm>
    </dsp:sp>
    <dsp:sp modelId="{65A04296-18CB-4473-960C-35208C30C9BC}">
      <dsp:nvSpPr>
        <dsp:cNvPr id="0" name=""/>
        <dsp:cNvSpPr/>
      </dsp:nvSpPr>
      <dsp:spPr>
        <a:xfrm>
          <a:off x="4520163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20-120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3487" y="1659260"/>
        <a:ext cx="1350614" cy="428263"/>
      </dsp:txXfrm>
    </dsp:sp>
    <dsp:sp modelId="{26813156-41A2-4CA8-825E-BBE7AC170380}">
      <dsp:nvSpPr>
        <dsp:cNvPr id="0" name=""/>
        <dsp:cNvSpPr/>
      </dsp:nvSpPr>
      <dsp:spPr>
        <a:xfrm>
          <a:off x="4528374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41698" y="2177796"/>
        <a:ext cx="1334192" cy="428263"/>
      </dsp:txXfrm>
    </dsp:sp>
    <dsp:sp modelId="{21377A0B-8DFA-4D84-BDA6-21EDED895626}">
      <dsp:nvSpPr>
        <dsp:cNvPr id="0" name=""/>
        <dsp:cNvSpPr/>
      </dsp:nvSpPr>
      <dsp:spPr>
        <a:xfrm>
          <a:off x="4528374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41698" y="2696332"/>
        <a:ext cx="1334192" cy="428263"/>
      </dsp:txXfrm>
    </dsp:sp>
    <dsp:sp modelId="{17FE6CD7-D682-4CBB-9B2D-1843C022175E}">
      <dsp:nvSpPr>
        <dsp:cNvPr id="0" name=""/>
        <dsp:cNvSpPr/>
      </dsp:nvSpPr>
      <dsp:spPr>
        <a:xfrm>
          <a:off x="4520163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2-8 mg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3487" y="3214868"/>
        <a:ext cx="1350614" cy="428263"/>
      </dsp:txXfrm>
    </dsp:sp>
    <dsp:sp modelId="{1F662480-0017-41AC-9803-89884B08E609}">
      <dsp:nvSpPr>
        <dsp:cNvPr id="0" name=""/>
        <dsp:cNvSpPr/>
      </dsp:nvSpPr>
      <dsp:spPr>
        <a:xfrm>
          <a:off x="4520163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3487" y="3733403"/>
        <a:ext cx="1350614" cy="428263"/>
      </dsp:txXfrm>
    </dsp:sp>
    <dsp:sp modelId="{356047FE-9BAA-4241-B6CA-1EC3D11970FB}">
      <dsp:nvSpPr>
        <dsp:cNvPr id="0" name=""/>
        <dsp:cNvSpPr/>
      </dsp:nvSpPr>
      <dsp:spPr>
        <a:xfrm>
          <a:off x="4520163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None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3487" y="4251939"/>
        <a:ext cx="1350614" cy="428263"/>
      </dsp:txXfrm>
    </dsp:sp>
    <dsp:sp modelId="{971FB97E-8EC0-433F-9B0C-333C17684DB6}">
      <dsp:nvSpPr>
        <dsp:cNvPr id="0" name=""/>
        <dsp:cNvSpPr/>
      </dsp:nvSpPr>
      <dsp:spPr>
        <a:xfrm>
          <a:off x="4520163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33487" y="4770475"/>
        <a:ext cx="1350614" cy="428263"/>
      </dsp:txXfrm>
    </dsp:sp>
    <dsp:sp modelId="{5F974A11-8D58-4823-9587-AA3761D4F26E}">
      <dsp:nvSpPr>
        <dsp:cNvPr id="0" name=""/>
        <dsp:cNvSpPr/>
      </dsp:nvSpPr>
      <dsp:spPr>
        <a:xfrm>
          <a:off x="6012290" y="0"/>
          <a:ext cx="1397384" cy="5486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endParaRPr lang="es-PE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12290" y="0"/>
        <a:ext cx="1397384" cy="1645920"/>
      </dsp:txXfrm>
    </dsp:sp>
    <dsp:sp modelId="{DC89CE3D-4159-4A8B-8036-E987C33EF069}">
      <dsp:nvSpPr>
        <dsp:cNvPr id="0" name=""/>
        <dsp:cNvSpPr/>
      </dsp:nvSpPr>
      <dsp:spPr>
        <a:xfrm>
          <a:off x="6022351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26-32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675" y="1659260"/>
        <a:ext cx="1350614" cy="428263"/>
      </dsp:txXfrm>
    </dsp:sp>
    <dsp:sp modelId="{AEB4C45B-43C0-4554-A430-59E49EEE52F3}">
      <dsp:nvSpPr>
        <dsp:cNvPr id="0" name=""/>
        <dsp:cNvSpPr/>
      </dsp:nvSpPr>
      <dsp:spPr>
        <a:xfrm>
          <a:off x="6030562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 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43886" y="2177796"/>
        <a:ext cx="1334192" cy="428263"/>
      </dsp:txXfrm>
    </dsp:sp>
    <dsp:sp modelId="{BEBF8131-61F1-4EB2-8542-2CD0E18F40EA}">
      <dsp:nvSpPr>
        <dsp:cNvPr id="0" name=""/>
        <dsp:cNvSpPr/>
      </dsp:nvSpPr>
      <dsp:spPr>
        <a:xfrm>
          <a:off x="6030562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3-10 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43886" y="2696332"/>
        <a:ext cx="1334192" cy="428263"/>
      </dsp:txXfrm>
    </dsp:sp>
    <dsp:sp modelId="{4A908503-6F85-418F-B071-DF8672933175}">
      <dsp:nvSpPr>
        <dsp:cNvPr id="0" name=""/>
        <dsp:cNvSpPr/>
      </dsp:nvSpPr>
      <dsp:spPr>
        <a:xfrm>
          <a:off x="6022351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675" y="3214868"/>
        <a:ext cx="1350614" cy="428263"/>
      </dsp:txXfrm>
    </dsp:sp>
    <dsp:sp modelId="{0B38510C-77D1-4927-90CD-D8F27E11ED25}">
      <dsp:nvSpPr>
        <dsp:cNvPr id="0" name=""/>
        <dsp:cNvSpPr/>
      </dsp:nvSpPr>
      <dsp:spPr>
        <a:xfrm>
          <a:off x="6022351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5-80 </a:t>
          </a:r>
          <a:r>
            <a:rPr lang="es-PE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</a:t>
          </a: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/kg/min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675" y="3733403"/>
        <a:ext cx="1350614" cy="428263"/>
      </dsp:txXfrm>
    </dsp:sp>
    <dsp:sp modelId="{2815C0A0-D2AF-42B6-B303-1DD1AD5C88FE}">
      <dsp:nvSpPr>
        <dsp:cNvPr id="0" name=""/>
        <dsp:cNvSpPr/>
      </dsp:nvSpPr>
      <dsp:spPr>
        <a:xfrm>
          <a:off x="6022351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None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675" y="4251939"/>
        <a:ext cx="1350614" cy="428263"/>
      </dsp:txXfrm>
    </dsp:sp>
    <dsp:sp modelId="{ED5B640C-9632-4247-868B-070A4FB61148}">
      <dsp:nvSpPr>
        <dsp:cNvPr id="0" name=""/>
        <dsp:cNvSpPr/>
      </dsp:nvSpPr>
      <dsp:spPr>
        <a:xfrm>
          <a:off x="6022351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Lipemia, hipotensión, PRIS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35675" y="4770475"/>
        <a:ext cx="1350614" cy="428263"/>
      </dsp:txXfrm>
    </dsp:sp>
    <dsp:sp modelId="{5AEF3A1F-51A5-45AD-BB92-89047FAAF12C}">
      <dsp:nvSpPr>
        <dsp:cNvPr id="0" name=""/>
        <dsp:cNvSpPr/>
      </dsp:nvSpPr>
      <dsp:spPr>
        <a:xfrm>
          <a:off x="7514478" y="0"/>
          <a:ext cx="1397384" cy="5486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14478" y="0"/>
        <a:ext cx="1397384" cy="1645920"/>
      </dsp:txXfrm>
    </dsp:sp>
    <dsp:sp modelId="{4F8EE794-D1E8-4A42-88A7-3F8325E01B22}">
      <dsp:nvSpPr>
        <dsp:cNvPr id="0" name=""/>
        <dsp:cNvSpPr/>
      </dsp:nvSpPr>
      <dsp:spPr>
        <a:xfrm>
          <a:off x="7524539" y="1645936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rPr>
            <a:t> 2 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7863" y="1659260"/>
        <a:ext cx="1350614" cy="428263"/>
      </dsp:txXfrm>
    </dsp:sp>
    <dsp:sp modelId="{158AA2E8-DFC5-41AC-8DBB-2ED4CAB75F5D}">
      <dsp:nvSpPr>
        <dsp:cNvPr id="0" name=""/>
        <dsp:cNvSpPr/>
      </dsp:nvSpPr>
      <dsp:spPr>
        <a:xfrm>
          <a:off x="7532750" y="2164472"/>
          <a:ext cx="1360840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5-10 min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074" y="2177796"/>
        <a:ext cx="1334192" cy="428263"/>
      </dsp:txXfrm>
    </dsp:sp>
    <dsp:sp modelId="{6BF006EF-4904-4BB7-8C8F-9CF3F7B491DB}">
      <dsp:nvSpPr>
        <dsp:cNvPr id="0" name=""/>
        <dsp:cNvSpPr/>
      </dsp:nvSpPr>
      <dsp:spPr>
        <a:xfrm>
          <a:off x="7532750" y="2683008"/>
          <a:ext cx="1360840" cy="454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6074" y="2696332"/>
        <a:ext cx="1334192" cy="428263"/>
      </dsp:txXfrm>
    </dsp:sp>
    <dsp:sp modelId="{E44A211F-014C-4D2F-9652-4FF34674DC92}">
      <dsp:nvSpPr>
        <dsp:cNvPr id="0" name=""/>
        <dsp:cNvSpPr/>
      </dsp:nvSpPr>
      <dsp:spPr>
        <a:xfrm>
          <a:off x="7524539" y="3201544"/>
          <a:ext cx="1377262" cy="4549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7863" y="3214868"/>
        <a:ext cx="1350614" cy="428263"/>
      </dsp:txXfrm>
    </dsp:sp>
    <dsp:sp modelId="{EFD35EE1-9251-4851-B2BC-3FF315771A6D}">
      <dsp:nvSpPr>
        <dsp:cNvPr id="0" name=""/>
        <dsp:cNvSpPr/>
      </dsp:nvSpPr>
      <dsp:spPr>
        <a:xfrm>
          <a:off x="7524539" y="3720079"/>
          <a:ext cx="1377262" cy="4549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0.2-1.1 </a:t>
          </a:r>
          <a:r>
            <a:rPr lang="es-PE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</a:t>
          </a: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/kg/h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7863" y="3733403"/>
        <a:ext cx="1350614" cy="428263"/>
      </dsp:txXfrm>
    </dsp:sp>
    <dsp:sp modelId="{192C5CCF-862A-43E8-8C3A-2EA770861280}">
      <dsp:nvSpPr>
        <dsp:cNvPr id="0" name=""/>
        <dsp:cNvSpPr/>
      </dsp:nvSpPr>
      <dsp:spPr>
        <a:xfrm>
          <a:off x="7524539" y="4238615"/>
          <a:ext cx="1377262" cy="454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Hepática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7863" y="4251939"/>
        <a:ext cx="1350614" cy="428263"/>
      </dsp:txXfrm>
    </dsp:sp>
    <dsp:sp modelId="{C37847D5-0E5A-4579-8E83-FFC88E57C7B5}">
      <dsp:nvSpPr>
        <dsp:cNvPr id="0" name=""/>
        <dsp:cNvSpPr/>
      </dsp:nvSpPr>
      <dsp:spPr>
        <a:xfrm>
          <a:off x="7524539" y="4757151"/>
          <a:ext cx="1377262" cy="454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Hipotensión, bradicardia</a:t>
          </a:r>
          <a:endParaRPr lang="es-PE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37863" y="4770475"/>
        <a:ext cx="1350614" cy="42826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3C38C-81AD-4626-A0B1-C70C1EB54E5A}">
      <dsp:nvSpPr>
        <dsp:cNvPr id="0" name=""/>
        <dsp:cNvSpPr/>
      </dsp:nvSpPr>
      <dsp:spPr>
        <a:xfrm>
          <a:off x="3535680" y="1686"/>
          <a:ext cx="5303520" cy="158237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Prolongación tiempo VM y estancia UCI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Delirio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Toxicidad por </a:t>
          </a:r>
          <a:r>
            <a:rPr lang="es-PE" sz="16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propilenglicol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PE" sz="16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5680" y="199483"/>
        <a:ext cx="4710129" cy="1186783"/>
      </dsp:txXfrm>
    </dsp:sp>
    <dsp:sp modelId="{3B302FF6-DA07-4F61-9CE2-C5B2249ABEB9}">
      <dsp:nvSpPr>
        <dsp:cNvPr id="0" name=""/>
        <dsp:cNvSpPr/>
      </dsp:nvSpPr>
      <dsp:spPr>
        <a:xfrm>
          <a:off x="0" y="1686"/>
          <a:ext cx="3535680" cy="15823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kern="1200" dirty="0" err="1" smtClean="0"/>
            <a:t>Benzodiazepinas</a:t>
          </a:r>
          <a:endParaRPr lang="es-PE" sz="2800" kern="1200" dirty="0"/>
        </a:p>
      </dsp:txBody>
      <dsp:txXfrm>
        <a:off x="77245" y="78931"/>
        <a:ext cx="3381190" cy="1427887"/>
      </dsp:txXfrm>
    </dsp:sp>
    <dsp:sp modelId="{3819F40B-9F98-4C9D-99D4-EDCD0E4B765E}">
      <dsp:nvSpPr>
        <dsp:cNvPr id="0" name=""/>
        <dsp:cNvSpPr/>
      </dsp:nvSpPr>
      <dsp:spPr>
        <a:xfrm>
          <a:off x="3537405" y="1742302"/>
          <a:ext cx="5293166" cy="19255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Prolongación tiempo VM y estancia UCI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Delirio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Hipertrigliceridemia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pancreatitis. Hipotensión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Síndrome de Infusión relacionado al </a:t>
          </a:r>
          <a:r>
            <a:rPr lang="es-PE" sz="16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(PRIS) (Dosis 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&gt; 83 </a:t>
          </a:r>
          <a:r>
            <a:rPr lang="es-PE" sz="16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ug</a:t>
          </a: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/kg/min &gt; 48 horas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7405" y="1983001"/>
        <a:ext cx="4571068" cy="1444197"/>
      </dsp:txXfrm>
    </dsp:sp>
    <dsp:sp modelId="{611E80AD-7E0C-4954-B8AD-EDA8F181BCEF}">
      <dsp:nvSpPr>
        <dsp:cNvPr id="0" name=""/>
        <dsp:cNvSpPr/>
      </dsp:nvSpPr>
      <dsp:spPr>
        <a:xfrm>
          <a:off x="8627" y="1913911"/>
          <a:ext cx="3528777" cy="15823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kern="1200" dirty="0" err="1" smtClean="0"/>
            <a:t>Propofol</a:t>
          </a:r>
          <a:endParaRPr lang="es-PE" sz="2800" kern="1200" dirty="0"/>
        </a:p>
      </dsp:txBody>
      <dsp:txXfrm>
        <a:off x="85872" y="1991156"/>
        <a:ext cx="3374287" cy="1427887"/>
      </dsp:txXfrm>
    </dsp:sp>
    <dsp:sp modelId="{CF4928AA-09B0-487A-98F4-159E97DB02D2}">
      <dsp:nvSpPr>
        <dsp:cNvPr id="0" name=""/>
        <dsp:cNvSpPr/>
      </dsp:nvSpPr>
      <dsp:spPr>
        <a:xfrm>
          <a:off x="3535680" y="3826135"/>
          <a:ext cx="5303520" cy="158237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Hipotensión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Bradicardia</a:t>
          </a:r>
          <a:endParaRPr lang="es-PE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5680" y="4023932"/>
        <a:ext cx="4710129" cy="1186783"/>
      </dsp:txXfrm>
    </dsp:sp>
    <dsp:sp modelId="{A0101C0D-DFA4-4832-AF0F-B2DE1ED5D048}">
      <dsp:nvSpPr>
        <dsp:cNvPr id="0" name=""/>
        <dsp:cNvSpPr/>
      </dsp:nvSpPr>
      <dsp:spPr>
        <a:xfrm>
          <a:off x="0" y="3826135"/>
          <a:ext cx="3535680" cy="15823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kern="1200" dirty="0" err="1" smtClean="0"/>
            <a:t>Dexmedetomidina</a:t>
          </a:r>
          <a:endParaRPr lang="es-PE" sz="2800" kern="1200" dirty="0"/>
        </a:p>
      </dsp:txBody>
      <dsp:txXfrm>
        <a:off x="77245" y="3903380"/>
        <a:ext cx="3381190" cy="14278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47175-09BD-4190-B0BF-D8F102B5D827}">
      <dsp:nvSpPr>
        <dsp:cNvPr id="0" name=""/>
        <dsp:cNvSpPr/>
      </dsp:nvSpPr>
      <dsp:spPr>
        <a:xfrm>
          <a:off x="4316" y="44943"/>
          <a:ext cx="2207641" cy="3366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Agitación Aguda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44943"/>
        <a:ext cx="2207641" cy="336600"/>
      </dsp:txXfrm>
    </dsp:sp>
    <dsp:sp modelId="{89265D34-D31A-4DFD-92B9-EB3416BD0AC2}">
      <dsp:nvSpPr>
        <dsp:cNvPr id="0" name=""/>
        <dsp:cNvSpPr/>
      </dsp:nvSpPr>
      <dsp:spPr>
        <a:xfrm>
          <a:off x="2211958" y="23906"/>
          <a:ext cx="441528" cy="378674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3A337-FCA2-4B8D-8ABB-5822C92D3F28}">
      <dsp:nvSpPr>
        <dsp:cNvPr id="0" name=""/>
        <dsp:cNvSpPr/>
      </dsp:nvSpPr>
      <dsp:spPr>
        <a:xfrm>
          <a:off x="2830097" y="23906"/>
          <a:ext cx="6004786" cy="378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Dosis intermitentes de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diazepam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23906"/>
        <a:ext cx="6004786" cy="378674"/>
      </dsp:txXfrm>
    </dsp:sp>
    <dsp:sp modelId="{A769CE52-8D35-4CBD-9ED8-83CC12670811}">
      <dsp:nvSpPr>
        <dsp:cNvPr id="0" name=""/>
        <dsp:cNvSpPr/>
      </dsp:nvSpPr>
      <dsp:spPr>
        <a:xfrm>
          <a:off x="4316" y="496687"/>
          <a:ext cx="2207641" cy="5841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Requerimiento de rápido despertar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496687"/>
        <a:ext cx="2207641" cy="584100"/>
      </dsp:txXfrm>
    </dsp:sp>
    <dsp:sp modelId="{3C0FAB3F-3EFC-4AC7-BC05-FC75EFD591F7}">
      <dsp:nvSpPr>
        <dsp:cNvPr id="0" name=""/>
        <dsp:cNvSpPr/>
      </dsp:nvSpPr>
      <dsp:spPr>
        <a:xfrm>
          <a:off x="2211958" y="460181"/>
          <a:ext cx="441528" cy="65711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7CC354-CF1B-42E9-A2D7-17A604D52C7F}">
      <dsp:nvSpPr>
        <dsp:cNvPr id="0" name=""/>
        <dsp:cNvSpPr/>
      </dsp:nvSpPr>
      <dsp:spPr>
        <a:xfrm>
          <a:off x="2830097" y="460181"/>
          <a:ext cx="6004786" cy="6571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460181"/>
        <a:ext cx="6004786" cy="657112"/>
      </dsp:txXfrm>
    </dsp:sp>
    <dsp:sp modelId="{8C73A2C1-4EE2-432A-ABA4-7CEA7EC81553}">
      <dsp:nvSpPr>
        <dsp:cNvPr id="0" name=""/>
        <dsp:cNvSpPr/>
      </dsp:nvSpPr>
      <dsp:spPr>
        <a:xfrm>
          <a:off x="4316" y="1174893"/>
          <a:ext cx="2207641" cy="83159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Disfunción hepática o renal u obesidad mórbida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1174893"/>
        <a:ext cx="2207641" cy="831599"/>
      </dsp:txXfrm>
    </dsp:sp>
    <dsp:sp modelId="{7F3E747D-E7CB-4497-A8E9-FA8C445C42CB}">
      <dsp:nvSpPr>
        <dsp:cNvPr id="0" name=""/>
        <dsp:cNvSpPr/>
      </dsp:nvSpPr>
      <dsp:spPr>
        <a:xfrm>
          <a:off x="2211958" y="1174893"/>
          <a:ext cx="441528" cy="831599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24FDD-D786-4D49-9E06-AEF53BE61FD7}">
      <dsp:nvSpPr>
        <dsp:cNvPr id="0" name=""/>
        <dsp:cNvSpPr/>
      </dsp:nvSpPr>
      <dsp:spPr>
        <a:xfrm>
          <a:off x="2830097" y="1174893"/>
          <a:ext cx="6004786" cy="8315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Evitar el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midazolam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Preferible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propofol</a:t>
          </a: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remifentanilo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1174893"/>
        <a:ext cx="6004786" cy="831599"/>
      </dsp:txXfrm>
    </dsp:sp>
    <dsp:sp modelId="{F74A2562-4B84-44E8-885D-E2DB2FCD47E1}">
      <dsp:nvSpPr>
        <dsp:cNvPr id="0" name=""/>
        <dsp:cNvSpPr/>
      </dsp:nvSpPr>
      <dsp:spPr>
        <a:xfrm>
          <a:off x="4316" y="2064093"/>
          <a:ext cx="2207641" cy="5841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mayor 72 horas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2064093"/>
        <a:ext cx="2207641" cy="584100"/>
      </dsp:txXfrm>
    </dsp:sp>
    <dsp:sp modelId="{DB4C3104-41C6-4210-8D83-A951AD8E4E2F}">
      <dsp:nvSpPr>
        <dsp:cNvPr id="0" name=""/>
        <dsp:cNvSpPr/>
      </dsp:nvSpPr>
      <dsp:spPr>
        <a:xfrm>
          <a:off x="2211958" y="2064093"/>
          <a:ext cx="441528" cy="5841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A54CA9-285C-427F-A843-2B8A47370956}">
      <dsp:nvSpPr>
        <dsp:cNvPr id="0" name=""/>
        <dsp:cNvSpPr/>
      </dsp:nvSpPr>
      <dsp:spPr>
        <a:xfrm>
          <a:off x="2830097" y="2064093"/>
          <a:ext cx="6004786" cy="5841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Lorazepam</a:t>
          </a: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intermitente o en infusión continua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2064093"/>
        <a:ext cx="6004786" cy="584100"/>
      </dsp:txXfrm>
    </dsp:sp>
    <dsp:sp modelId="{254B35EA-88F0-4D0E-9A00-881E8B0F3315}">
      <dsp:nvSpPr>
        <dsp:cNvPr id="0" name=""/>
        <dsp:cNvSpPr/>
      </dsp:nvSpPr>
      <dsp:spPr>
        <a:xfrm>
          <a:off x="4316" y="2705793"/>
          <a:ext cx="2207641" cy="5841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Prevención o manejo del delirio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2705793"/>
        <a:ext cx="2207641" cy="584100"/>
      </dsp:txXfrm>
    </dsp:sp>
    <dsp:sp modelId="{335504A6-34D9-4FEE-8E7D-E619B0A19B1F}">
      <dsp:nvSpPr>
        <dsp:cNvPr id="0" name=""/>
        <dsp:cNvSpPr/>
      </dsp:nvSpPr>
      <dsp:spPr>
        <a:xfrm>
          <a:off x="2211958" y="2705793"/>
          <a:ext cx="441528" cy="5841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9BF67-AB32-44D5-BF29-A0DFD8C9F62E}">
      <dsp:nvSpPr>
        <dsp:cNvPr id="0" name=""/>
        <dsp:cNvSpPr/>
      </dsp:nvSpPr>
      <dsp:spPr>
        <a:xfrm>
          <a:off x="2830097" y="2705793"/>
          <a:ext cx="6004786" cy="584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2705793"/>
        <a:ext cx="6004786" cy="584100"/>
      </dsp:txXfrm>
    </dsp:sp>
    <dsp:sp modelId="{F9EFB264-5761-4123-B773-AE5EDFE14460}">
      <dsp:nvSpPr>
        <dsp:cNvPr id="0" name=""/>
        <dsp:cNvSpPr/>
      </dsp:nvSpPr>
      <dsp:spPr>
        <a:xfrm>
          <a:off x="4316" y="3347493"/>
          <a:ext cx="2207641" cy="5841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consciente o cooperativa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3347493"/>
        <a:ext cx="2207641" cy="584100"/>
      </dsp:txXfrm>
    </dsp:sp>
    <dsp:sp modelId="{1CFD149F-78A5-46C7-9979-F48CAF8A6F89}">
      <dsp:nvSpPr>
        <dsp:cNvPr id="0" name=""/>
        <dsp:cNvSpPr/>
      </dsp:nvSpPr>
      <dsp:spPr>
        <a:xfrm>
          <a:off x="2211958" y="3347493"/>
          <a:ext cx="441528" cy="5841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E1471-976A-49A1-85E1-C66D47296435}">
      <dsp:nvSpPr>
        <dsp:cNvPr id="0" name=""/>
        <dsp:cNvSpPr/>
      </dsp:nvSpPr>
      <dsp:spPr>
        <a:xfrm>
          <a:off x="2830097" y="3347493"/>
          <a:ext cx="6004786" cy="5841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3347493"/>
        <a:ext cx="6004786" cy="584100"/>
      </dsp:txXfrm>
    </dsp:sp>
    <dsp:sp modelId="{3A5A26F0-4B7A-4E0D-9411-00950D4D41E0}">
      <dsp:nvSpPr>
        <dsp:cNvPr id="0" name=""/>
        <dsp:cNvSpPr/>
      </dsp:nvSpPr>
      <dsp:spPr>
        <a:xfrm>
          <a:off x="4316" y="3989193"/>
          <a:ext cx="2207641" cy="5841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rápida y profunda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3989193"/>
        <a:ext cx="2207641" cy="584100"/>
      </dsp:txXfrm>
    </dsp:sp>
    <dsp:sp modelId="{5BDCB635-F31B-4746-A06A-311E4DFE1395}">
      <dsp:nvSpPr>
        <dsp:cNvPr id="0" name=""/>
        <dsp:cNvSpPr/>
      </dsp:nvSpPr>
      <dsp:spPr>
        <a:xfrm>
          <a:off x="2211958" y="3989193"/>
          <a:ext cx="441528" cy="5841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6D684-88FC-479E-B7DB-A622DDC1BA0F}">
      <dsp:nvSpPr>
        <dsp:cNvPr id="0" name=""/>
        <dsp:cNvSpPr/>
      </dsp:nvSpPr>
      <dsp:spPr>
        <a:xfrm>
          <a:off x="2830097" y="3989193"/>
          <a:ext cx="6004786" cy="5841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Otros sedantes </a:t>
          </a: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≠ a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rPr>
            <a:t>Dexmedetomidina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3989193"/>
        <a:ext cx="6004786" cy="584100"/>
      </dsp:txXfrm>
    </dsp:sp>
    <dsp:sp modelId="{82BE5638-8767-4998-9E4B-8B4593CF979F}">
      <dsp:nvSpPr>
        <dsp:cNvPr id="0" name=""/>
        <dsp:cNvSpPr/>
      </dsp:nvSpPr>
      <dsp:spPr>
        <a:xfrm>
          <a:off x="4316" y="4630893"/>
          <a:ext cx="2207641" cy="83159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Pacientes que no requieren VM invasiva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6" y="4630893"/>
        <a:ext cx="2207641" cy="831599"/>
      </dsp:txXfrm>
    </dsp:sp>
    <dsp:sp modelId="{429E3686-D212-4E52-AACD-D862594F87F3}">
      <dsp:nvSpPr>
        <dsp:cNvPr id="0" name=""/>
        <dsp:cNvSpPr/>
      </dsp:nvSpPr>
      <dsp:spPr>
        <a:xfrm>
          <a:off x="2211958" y="4630893"/>
          <a:ext cx="441528" cy="831599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031A51-155D-45E3-B0E6-8643919B61CB}">
      <dsp:nvSpPr>
        <dsp:cNvPr id="0" name=""/>
        <dsp:cNvSpPr/>
      </dsp:nvSpPr>
      <dsp:spPr>
        <a:xfrm>
          <a:off x="2830097" y="4630893"/>
          <a:ext cx="6004786" cy="8315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Sedación con </a:t>
          </a:r>
          <a:r>
            <a:rPr lang="es-PE" sz="1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dexmedetomidina</a:t>
          </a:r>
          <a:endParaRPr lang="es-PE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0097" y="4630893"/>
        <a:ext cx="6004786" cy="8315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ACB7D-482B-4543-92D5-519EB77E48A4}">
      <dsp:nvSpPr>
        <dsp:cNvPr id="0" name=""/>
        <dsp:cNvSpPr/>
      </dsp:nvSpPr>
      <dsp:spPr>
        <a:xfrm>
          <a:off x="0" y="692699"/>
          <a:ext cx="8839200" cy="243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895604" rIns="6860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Sedación-Agitación de </a:t>
          </a:r>
          <a:r>
            <a:rPr lang="es-PE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Riker</a:t>
          </a: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(RSAS)</a:t>
          </a:r>
          <a:endParaRPr lang="es-PE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Evaluación de Actividad Motora (MAAS)</a:t>
          </a:r>
          <a:endParaRPr lang="es-PE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Sedación de </a:t>
          </a:r>
          <a:r>
            <a:rPr lang="es-PE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Ramsay</a:t>
          </a: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(RSS)</a:t>
          </a:r>
          <a:endParaRPr lang="es-PE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 de Agitación-Sedación de Richmond (RASS)</a:t>
          </a:r>
          <a:endParaRPr lang="es-PE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92699"/>
        <a:ext cx="8839200" cy="2438100"/>
      </dsp:txXfrm>
    </dsp:sp>
    <dsp:sp modelId="{9F9054A4-0F28-4826-93F9-49F1EA5C6282}">
      <dsp:nvSpPr>
        <dsp:cNvPr id="0" name=""/>
        <dsp:cNvSpPr/>
      </dsp:nvSpPr>
      <dsp:spPr>
        <a:xfrm>
          <a:off x="441960" y="58019"/>
          <a:ext cx="7101819" cy="126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ESCALAS DE EVALUACIÓN SUBJETIVA DE LA SEDACIÓN</a:t>
          </a:r>
          <a:endParaRPr lang="es-PE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925" y="119984"/>
        <a:ext cx="6977889" cy="1145430"/>
      </dsp:txXfrm>
    </dsp:sp>
    <dsp:sp modelId="{C729926C-822A-4645-A70C-DE479296E3FF}">
      <dsp:nvSpPr>
        <dsp:cNvPr id="0" name=""/>
        <dsp:cNvSpPr/>
      </dsp:nvSpPr>
      <dsp:spPr>
        <a:xfrm>
          <a:off x="0" y="3997680"/>
          <a:ext cx="8839200" cy="135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0" tIns="895604" rIns="6860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Índice Bi-Espectral (BIS)</a:t>
          </a:r>
          <a:endParaRPr lang="es-PE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97680"/>
        <a:ext cx="8839200" cy="1354500"/>
      </dsp:txXfrm>
    </dsp:sp>
    <dsp:sp modelId="{69A07877-CF3B-45B5-957A-980AB3E52A2E}">
      <dsp:nvSpPr>
        <dsp:cNvPr id="0" name=""/>
        <dsp:cNvSpPr/>
      </dsp:nvSpPr>
      <dsp:spPr>
        <a:xfrm>
          <a:off x="441960" y="3363000"/>
          <a:ext cx="7101819" cy="1269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INSTRUMENTO DE EVALUACIÓN OBJETIVA DE LA SEDACIÓN</a:t>
          </a:r>
          <a:endParaRPr lang="es-PE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3925" y="3424965"/>
        <a:ext cx="6977889" cy="11454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CDFF6-05D4-48A2-9DC2-5916E8C5CDDE}" type="datetimeFigureOut">
              <a:rPr lang="en-US" smtClean="0"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B9CC-A06A-45E9-8DE9-FC6F861D4F9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7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24A6C-6781-424A-8BDD-4268583C75E8}" type="datetimeFigureOut">
              <a:rPr lang="en-US" smtClean="0"/>
              <a:t>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18958-F946-4E52-80DC-D02C8EECAE7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867400" cy="6858000"/>
          </a:xfrm>
          <a:prstGeom prst="rect">
            <a:avLst/>
          </a:prstGeom>
        </p:spPr>
      </p:pic>
      <p:pic>
        <p:nvPicPr>
          <p:cNvPr id="29" name="head_gear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32766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fld id="{BEBE0052-51C4-4A05-A3FA-09AB64F2D2DA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143000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-250825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7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687" y="242887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5111750" cy="585311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4687" y="1404937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CFA-6D64-43EB-B683-90971C1278CE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4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914400"/>
            <a:ext cx="2286000" cy="1143000"/>
          </a:xfrm>
        </p:spPr>
        <p:txBody>
          <a:bodyPr anchor="b"/>
          <a:lstStyle>
            <a:lvl1pPr algn="r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143000"/>
            <a:ext cx="5892815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2057400"/>
            <a:ext cx="2286000" cy="16002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B372-EDF9-44E6-BDA9-B23083F9A3E7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A070-6AFA-41A1-880D-5233E7D677A8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0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BAA6-133B-4A86-8047-84A4FDC5291B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00" y="15240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620000" cy="715962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12192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30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838200"/>
            <a:ext cx="12268200" cy="9201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6200"/>
            <a:ext cx="6248400" cy="7810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0475"/>
            <a:ext cx="2133600" cy="365125"/>
          </a:xfrm>
        </p:spPr>
        <p:txBody>
          <a:bodyPr/>
          <a:lstStyle/>
          <a:p>
            <a:fld id="{4D037FD7-6A80-4C19-95B7-9F76486D016F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0475"/>
            <a:ext cx="2895600" cy="365125"/>
          </a:xfrm>
        </p:spPr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143000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-250825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2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6486-80D6-4242-B589-EF48DB0CFD10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95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267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71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nimated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514" y="413657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78003"/>
            <a:ext cx="1842066" cy="6602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90600"/>
            <a:ext cx="7620000" cy="513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E155EFF-0970-4AF3-973F-AC0852B4A5CE}" type="datetime1">
              <a:rPr lang="en-US" smtClean="0"/>
              <a:t>2/11/2015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715962"/>
          </a:xfrm>
          <a:noFill/>
        </p:spPr>
        <p:txBody>
          <a:bodyPr>
            <a:normAutofit/>
          </a:bodyPr>
          <a:lstStyle>
            <a:lvl1pPr algn="l">
              <a:defRPr sz="360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00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12837"/>
            <a:ext cx="7620000" cy="513556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EA84-66CE-4090-ADA7-18146E621E8E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6200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9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24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059E-D995-4699-9A7B-D7B95505FB0F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5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8A035-C510-4D20-AD15-F752403C7FAE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895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267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6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45CF-103C-4E5E-9D2D-F595601C4692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1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990600"/>
            <a:ext cx="365442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951037"/>
            <a:ext cx="3654425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990600"/>
            <a:ext cx="365442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51037"/>
            <a:ext cx="3654426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B127-CE91-4411-B8EA-A8566779D453}" type="datetime1">
              <a:rPr lang="en-US" smtClean="0"/>
              <a:t>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1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DBCB-89D4-41BC-BB02-D39F2B49F48F}" type="datetime1">
              <a:rPr lang="en-US" smtClean="0"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E37F5-364D-41CA-865E-1ABA86031DA2}" type="datetime1">
              <a:rPr lang="en-US" smtClean="0"/>
              <a:t>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7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687" y="242887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5111750" cy="585311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4687" y="1404937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C8EB-6DE2-41E1-9D07-D847C4A3B5AC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914400"/>
            <a:ext cx="2286000" cy="1143000"/>
          </a:xfrm>
        </p:spPr>
        <p:txBody>
          <a:bodyPr anchor="b"/>
          <a:lstStyle>
            <a:lvl1pPr algn="r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143000"/>
            <a:ext cx="5892815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2057400"/>
            <a:ext cx="2286000" cy="16002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0322-56ED-4617-87CB-B59D1109CE49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9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758E-9F96-41B9-AD64-AA7A437DB975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94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579E-5A43-4B7F-9B78-D023E852D400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7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2">
                    <a:lumMod val="25000"/>
                  </a:schemeClr>
                </a:solidFill>
              </a:defRPr>
            </a:lvl1pPr>
            <a:lvl2pPr marL="1828800" indent="-182880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1828800" indent="-182880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828800" indent="-182880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-182880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2">
                    <a:lumMod val="25000"/>
                  </a:schemeClr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0" y="7318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6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1623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43600" y="35814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381000" y="1371600"/>
            <a:ext cx="2743200" cy="1905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00400" y="1371600"/>
            <a:ext cx="26670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943600" y="1371600"/>
            <a:ext cx="27432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76200" y="5794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09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nimated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514" y="413657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90600"/>
            <a:ext cx="7620000" cy="513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F97FC269-D02E-40EC-86E1-46BEC0A8E87C}" type="datetime1">
              <a:rPr lang="en-US" smtClean="0"/>
              <a:t>2/11/2015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715962"/>
          </a:xfrm>
          <a:noFill/>
        </p:spPr>
        <p:txBody>
          <a:bodyPr>
            <a:normAutofit/>
          </a:bodyPr>
          <a:lstStyle>
            <a:lvl1pPr algn="l">
              <a:defRPr sz="3600">
                <a:ln w="127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78003"/>
            <a:ext cx="1842066" cy="6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3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3428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3428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3428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3428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3428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3428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2" decel="34286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34286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34286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34286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3428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3000"/>
            <a:ext cx="3429000" cy="182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3810000" cy="20573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0" indent="0" algn="l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0" indent="0" algn="l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0" indent="0" algn="l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0" indent="0" algn="l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778477" y="3505200"/>
            <a:ext cx="3429000" cy="1981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990600" y="2895600"/>
            <a:ext cx="34290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2">
                    <a:lumMod val="25000"/>
                  </a:schemeClr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6200" y="579438"/>
            <a:ext cx="7620000" cy="7159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2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00" y="15240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620000" cy="715962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12192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12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37338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20574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895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590800" y="45720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286000" y="52578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14478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0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112837"/>
            <a:ext cx="7620000" cy="513556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42FF6-B5C9-429B-9F69-42FA2C9745C5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6200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24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388B1-97D8-4818-8C49-DF93BDB8CF33}" type="datetime1">
              <a:rPr lang="en-US" smtClean="0"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2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73E2A-9E04-4527-A51E-9BAB4BBBCAC9}" type="datetime1">
              <a:rPr lang="en-US" smtClean="0"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84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990600"/>
            <a:ext cx="365442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951037"/>
            <a:ext cx="3654425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990600"/>
            <a:ext cx="365442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51037"/>
            <a:ext cx="3654426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7B58-B2B1-4094-B861-838F0CDC5DC2}" type="datetime1">
              <a:rPr lang="en-US" smtClean="0"/>
              <a:t>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2C1FD-66EA-4483-9466-BFC166E933C1}" type="datetime1">
              <a:rPr lang="en-US" smtClean="0"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0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2E84-8B1D-40D1-AA1E-EEF0CC748948}" type="datetime1">
              <a:rPr lang="en-US" smtClean="0"/>
              <a:t>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6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5240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Copyright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C130-48B1-4D66-AE07-592AF762B3E4}" type="datetime1">
              <a:rPr lang="en-US" smtClean="0"/>
              <a:t>2/11/2015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0" y="14938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808038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0"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</a:ln>
          <a:solidFill>
            <a:schemeClr val="bg2">
              <a:lumMod val="50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15240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Copyright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E601-88A5-4AE1-BB3A-7B0A1FD7FCE2}" type="datetime1">
              <a:rPr lang="en-US" smtClean="0"/>
              <a:t>2/11/2015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0" y="14938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808038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0"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</a:ln>
          <a:solidFill>
            <a:schemeClr val="bg2">
              <a:lumMod val="50000"/>
            </a:schemeClr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b="0" kern="1200" cap="none" spc="0">
          <a:ln>
            <a:noFill/>
          </a:ln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905000"/>
            <a:ext cx="3581400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RAMSAY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RASS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587375"/>
            <a:ext cx="3657600" cy="1470025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>SEDACIÓN Y ANALGESIA EN UCI:</a:t>
            </a:r>
            <a:endParaRPr lang="en-US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679950" y="3789363"/>
            <a:ext cx="3995738" cy="2565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 cap="none" spc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es-ES_tradnl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DR. CARLOS ALBERTO</a:t>
            </a:r>
          </a:p>
          <a:p>
            <a:pPr algn="ctr">
              <a:lnSpc>
                <a:spcPct val="80000"/>
              </a:lnSpc>
            </a:pPr>
            <a:r>
              <a:rPr lang="es-ES_tradn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LESCANO ALVA</a:t>
            </a:r>
          </a:p>
          <a:p>
            <a:pPr algn="ctr">
              <a:lnSpc>
                <a:spcPct val="80000"/>
              </a:lnSpc>
            </a:pPr>
            <a:r>
              <a:rPr lang="es-ES_tradnl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e-mail: clesalva20@yahoo.com.pe</a:t>
            </a:r>
            <a:r>
              <a:rPr lang="es-ES_tradnl" b="1" dirty="0" smtClean="0">
                <a:solidFill>
                  <a:srgbClr val="77C23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lnSpc>
                <a:spcPct val="80000"/>
              </a:lnSpc>
            </a:pPr>
            <a:endParaRPr lang="es-ES_tradnl" b="1" dirty="0" smtClean="0">
              <a:solidFill>
                <a:srgbClr val="77C23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es-ES_tradnl" sz="1700" b="1" dirty="0" smtClean="0">
                <a:solidFill>
                  <a:srgbClr val="FF0000"/>
                </a:solidFill>
              </a:rPr>
              <a:t>Especialista en Medicina Intensiva</a:t>
            </a:r>
          </a:p>
          <a:p>
            <a:pPr algn="ctr">
              <a:lnSpc>
                <a:spcPct val="80000"/>
              </a:lnSpc>
            </a:pPr>
            <a:endParaRPr lang="es-ES_tradnl" sz="17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s-ES_tradnl" sz="1700" b="1" dirty="0" smtClean="0">
                <a:solidFill>
                  <a:srgbClr val="FF0000"/>
                </a:solidFill>
              </a:rPr>
              <a:t>UCI - Hospital Edgardo </a:t>
            </a:r>
            <a:r>
              <a:rPr lang="es-ES_tradnl" sz="1700" b="1" dirty="0" err="1" smtClean="0">
                <a:solidFill>
                  <a:srgbClr val="FF0000"/>
                </a:solidFill>
              </a:rPr>
              <a:t>Rebagliati</a:t>
            </a:r>
            <a:endParaRPr lang="es-ES_tradnl" sz="17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s-ES_tradnl" sz="1700" b="1" dirty="0" err="1" smtClean="0">
                <a:solidFill>
                  <a:srgbClr val="FF0000"/>
                </a:solidFill>
              </a:rPr>
              <a:t>Martins</a:t>
            </a:r>
            <a:endParaRPr lang="es-ES_tradnl" sz="17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endParaRPr lang="es-ES_tradnl" sz="17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s-ES_tradnl" sz="1700" b="1" dirty="0" smtClean="0">
                <a:solidFill>
                  <a:srgbClr val="FF0000"/>
                </a:solidFill>
              </a:rPr>
              <a:t>UCI - Clínica San Felipe</a:t>
            </a:r>
          </a:p>
          <a:p>
            <a:pPr algn="ctr">
              <a:lnSpc>
                <a:spcPct val="80000"/>
              </a:lnSpc>
            </a:pPr>
            <a:endParaRPr lang="es-ES_tradnl" sz="17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s-ES" sz="2400" b="1" dirty="0" smtClean="0">
                <a:solidFill>
                  <a:srgbClr val="0000FF"/>
                </a:solidFill>
              </a:rPr>
              <a:t>Lima- Perú</a:t>
            </a:r>
          </a:p>
        </p:txBody>
      </p:sp>
    </p:spTree>
    <p:extLst>
      <p:ext uri="{BB962C8B-B14F-4D97-AF65-F5344CB8AC3E}">
        <p14:creationId xmlns:p14="http://schemas.microsoft.com/office/powerpoint/2010/main" val="29489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pic>
        <p:nvPicPr>
          <p:cNvPr id="11268" name="Picture 4" descr="http://www.anestesiados.com/wp-content/uploads/2012/03/Esca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64" y="1447800"/>
            <a:ext cx="6073412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3886200" y="914400"/>
            <a:ext cx="3810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BIS: ANÁLISIS BI-ESPECTRAL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0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63506"/>
              </p:ext>
            </p:extLst>
          </p:nvPr>
        </p:nvGraphicFramePr>
        <p:xfrm>
          <a:off x="152400" y="990600"/>
          <a:ext cx="8839200" cy="553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336800"/>
                <a:gridCol w="635000"/>
                <a:gridCol w="2311400"/>
                <a:gridCol w="660400"/>
                <a:gridCol w="2286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RICHMOND (RASS)</a:t>
                      </a:r>
                      <a:endParaRPr lang="es-P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RIKER (RSAS)</a:t>
                      </a:r>
                      <a:endParaRPr lang="es-P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RAMSAY (RSS)</a:t>
                      </a:r>
                      <a:endParaRPr lang="es-P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Puntaje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Término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Puntaje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Término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Puntaje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Término</a:t>
                      </a:r>
                      <a:endParaRPr lang="es-PE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+4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Combativo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Agitación peligrosa</a:t>
                      </a:r>
                      <a:endParaRPr lang="es-PE" dirty="0"/>
                    </a:p>
                  </a:txBody>
                  <a:tcPr anchor="ctr"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+3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Muy agitado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Muy agitado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+2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Agitado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Agitado</a:t>
                      </a:r>
                      <a:endParaRPr lang="es-PE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s-PE" dirty="0" smtClean="0"/>
                        <a:t>Agitado y/o intranquilo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Intranquilo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Alerta y calmado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Calmado y cooperativo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Cooperativo</a:t>
                      </a:r>
                      <a:r>
                        <a:rPr lang="es-PE" baseline="0" dirty="0" smtClean="0"/>
                        <a:t>, orientado y tranquilo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-1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Soñoliento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baseline="0" dirty="0" smtClean="0"/>
                        <a:t>Soñoliento, no orientado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-2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Ligeramente sedado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Dormido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-3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Sedación moderada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Sedado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Sedado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-4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Sedación profunda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Muy sedado</a:t>
                      </a:r>
                      <a:endParaRPr lang="es-PE" dirty="0"/>
                    </a:p>
                  </a:txBody>
                  <a:tcPr anchor="ctr"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Muy sedado</a:t>
                      </a:r>
                      <a:endParaRPr lang="es-P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-5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No despierta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PE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No despierta</a:t>
                      </a:r>
                      <a:endParaRPr lang="es-PE" dirty="0"/>
                    </a:p>
                  </a:txBody>
                  <a:tcPr anchor="ctr"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9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46096217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5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483405696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7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55045319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60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704042941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2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06765074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3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196571433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58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907819768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7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60286696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6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7D3D4356-750F-43A5-86F1-332F9B8C8A9C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28600"/>
            <a:ext cx="9144000" cy="304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smtClean="0">
                <a:solidFill>
                  <a:srgbClr val="77C23E"/>
                </a:solidFill>
              </a:rPr>
              <a:t>Estrés </a:t>
            </a:r>
            <a:r>
              <a:rPr lang="es-ES" sz="2800" dirty="0" err="1" smtClean="0">
                <a:solidFill>
                  <a:srgbClr val="77C23E"/>
                </a:solidFill>
              </a:rPr>
              <a:t>Fisico</a:t>
            </a:r>
            <a:r>
              <a:rPr lang="es-ES" sz="2800" dirty="0" smtClean="0">
                <a:solidFill>
                  <a:schemeClr val="folHlink"/>
                </a:solidFill>
              </a:rPr>
              <a:t>                              </a:t>
            </a:r>
            <a:r>
              <a:rPr lang="es-ES" sz="2800" dirty="0" smtClean="0">
                <a:solidFill>
                  <a:srgbClr val="77C23E"/>
                </a:solidFill>
              </a:rPr>
              <a:t>Estrés Psicológico</a:t>
            </a:r>
            <a:r>
              <a:rPr lang="es-ES" sz="2800" dirty="0" smtClean="0"/>
              <a:t>    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685800"/>
            <a:ext cx="2971800" cy="541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s-ES" sz="2200" b="1" smtClean="0"/>
              <a:t>Ambiente hóstil</a:t>
            </a:r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r>
              <a:rPr lang="es-ES" sz="2200" b="1" smtClean="0"/>
              <a:t>Procedimiento invasivo</a:t>
            </a:r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r>
              <a:rPr lang="es-ES" sz="2200" b="1" smtClean="0"/>
              <a:t>Ventilación Mecánica</a:t>
            </a:r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r>
              <a:rPr lang="es-ES" sz="2200" b="1" smtClean="0"/>
              <a:t>Fatiga </a:t>
            </a:r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r>
              <a:rPr lang="es-ES" sz="2200" b="1" smtClean="0"/>
              <a:t>Desesperación</a:t>
            </a:r>
          </a:p>
          <a:p>
            <a:pPr>
              <a:lnSpc>
                <a:spcPct val="90000"/>
              </a:lnSpc>
              <a:defRPr/>
            </a:pPr>
            <a:endParaRPr lang="es-ES" sz="2200" b="1" smtClean="0"/>
          </a:p>
          <a:p>
            <a:pPr>
              <a:lnSpc>
                <a:spcPct val="90000"/>
              </a:lnSpc>
              <a:defRPr/>
            </a:pPr>
            <a:endParaRPr lang="es-ES" sz="22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943600" y="762000"/>
            <a:ext cx="3581400" cy="5791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s-ES" sz="2600" b="1" smtClean="0"/>
              <a:t>Miedo/Ansiedad</a:t>
            </a:r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r>
              <a:rPr lang="es-ES" sz="2600" b="1" smtClean="0"/>
              <a:t>Depresión</a:t>
            </a:r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r>
              <a:rPr lang="es-ES" sz="2600" b="1" smtClean="0"/>
              <a:t>Dolor/Disconfort</a:t>
            </a:r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endParaRPr lang="es-ES" sz="2600" b="1" smtClean="0"/>
          </a:p>
          <a:p>
            <a:pPr>
              <a:lnSpc>
                <a:spcPct val="90000"/>
              </a:lnSpc>
              <a:defRPr/>
            </a:pPr>
            <a:r>
              <a:rPr lang="es-ES" sz="2600" b="1" smtClean="0"/>
              <a:t>Patrones anormales del Sueño</a:t>
            </a:r>
          </a:p>
          <a:p>
            <a:pPr>
              <a:lnSpc>
                <a:spcPct val="90000"/>
              </a:lnSpc>
              <a:defRPr/>
            </a:pPr>
            <a:endParaRPr lang="es-ES" sz="2600" b="1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155121"/>
              </p:ext>
            </p:extLst>
          </p:nvPr>
        </p:nvGraphicFramePr>
        <p:xfrm>
          <a:off x="2971800" y="762000"/>
          <a:ext cx="28956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Imagen de mapa de bits" r:id="rId3" imgW="1209524" imgH="2742857" progId="PBrush">
                  <p:embed/>
                </p:oleObj>
              </mc:Choice>
              <mc:Fallback>
                <p:oleObj name="Imagen de mapa de bits" r:id="rId3" imgW="1209524" imgH="274285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762000"/>
                        <a:ext cx="2895600" cy="548640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838200" y="3276600"/>
            <a:ext cx="1981200" cy="533400"/>
          </a:xfrm>
          <a:prstGeom prst="leftArrow">
            <a:avLst>
              <a:gd name="adj1" fmla="val 50000"/>
              <a:gd name="adj2" fmla="val 928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096000" y="3276600"/>
            <a:ext cx="2057400" cy="533400"/>
          </a:xfrm>
          <a:prstGeom prst="rightArrow">
            <a:avLst>
              <a:gd name="adj1" fmla="val 50000"/>
              <a:gd name="adj2" fmla="val 964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990600" y="6186487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2800" b="1" dirty="0">
                <a:solidFill>
                  <a:schemeClr val="folHlink"/>
                </a:solidFill>
                <a:latin typeface="Tahoma" pitchFamily="34" charset="0"/>
              </a:rPr>
              <a:t>Factores asociados con estrés en UCIG</a:t>
            </a:r>
          </a:p>
        </p:txBody>
      </p:sp>
    </p:spTree>
    <p:extLst>
      <p:ext uri="{BB962C8B-B14F-4D97-AF65-F5344CB8AC3E}">
        <p14:creationId xmlns:p14="http://schemas.microsoft.com/office/powerpoint/2010/main" val="39953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036026597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6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522885204"/>
              </p:ext>
            </p:extLst>
          </p:nvPr>
        </p:nvGraphicFramePr>
        <p:xfrm>
          <a:off x="152400" y="914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6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848600" cy="568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22</a:t>
            </a:fld>
            <a:endParaRPr lang="en-US"/>
          </a:p>
        </p:txBody>
      </p:sp>
      <p:sp>
        <p:nvSpPr>
          <p:cNvPr id="4" name="3 Rectángulo redondeado"/>
          <p:cNvSpPr/>
          <p:nvPr/>
        </p:nvSpPr>
        <p:spPr>
          <a:xfrm>
            <a:off x="2438400" y="2057400"/>
            <a:ext cx="4114800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Rectángulo redondeado"/>
          <p:cNvSpPr/>
          <p:nvPr/>
        </p:nvSpPr>
        <p:spPr>
          <a:xfrm>
            <a:off x="3352800" y="304800"/>
            <a:ext cx="2743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RASS VS RAMSAY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5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914400"/>
            <a:ext cx="787717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438400" y="2057400"/>
            <a:ext cx="4191000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4 Rectángulo redondeado"/>
          <p:cNvSpPr/>
          <p:nvPr/>
        </p:nvSpPr>
        <p:spPr>
          <a:xfrm>
            <a:off x="3352800" y="304800"/>
            <a:ext cx="27432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RASS VS RAMSAY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6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24</a:t>
            </a:fld>
            <a:endParaRPr lang="en-US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96" y="990600"/>
            <a:ext cx="5600192" cy="4419600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2400" dirty="0" smtClean="0"/>
              <a:t>CORRELACIÓN ESCALAS DE SEDACIÓN CON EL BIS</a:t>
            </a:r>
            <a:endParaRPr lang="es-PE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474405"/>
            <a:ext cx="4238625" cy="130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4572000" y="1371600"/>
            <a:ext cx="3657600" cy="2895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25</a:t>
            </a:fld>
            <a:endParaRPr lang="en-U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E" sz="2400" dirty="0" smtClean="0"/>
              <a:t>CORRELACIÓN ESCALAS DE SEDACIÓN CON EL BIS</a:t>
            </a:r>
            <a:endParaRPr lang="es-PE" sz="24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6"/>
          <a:stretch/>
        </p:blipFill>
        <p:spPr>
          <a:xfrm>
            <a:off x="5915419" y="2886961"/>
            <a:ext cx="3152382" cy="2486572"/>
          </a:xfrm>
        </p:spPr>
      </p:pic>
      <p:pic>
        <p:nvPicPr>
          <p:cNvPr id="8" name="5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7000" y="811783"/>
            <a:ext cx="3248419" cy="254101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86400"/>
            <a:ext cx="4510087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2971800" y="914400"/>
            <a:ext cx="5334000" cy="3429000"/>
            <a:chOff x="2971800" y="914400"/>
            <a:chExt cx="5334000" cy="3429000"/>
          </a:xfrm>
        </p:grpSpPr>
        <p:cxnSp>
          <p:nvCxnSpPr>
            <p:cNvPr id="9" name="8 Conector recto"/>
            <p:cNvCxnSpPr/>
            <p:nvPr/>
          </p:nvCxnSpPr>
          <p:spPr>
            <a:xfrm>
              <a:off x="2971800" y="914400"/>
              <a:ext cx="2819400" cy="13980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/>
            <p:nvPr/>
          </p:nvCxnSpPr>
          <p:spPr>
            <a:xfrm flipV="1">
              <a:off x="6248400" y="2971800"/>
              <a:ext cx="2057400" cy="1371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686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715962"/>
          </a:xfrm>
        </p:spPr>
        <p:txBody>
          <a:bodyPr>
            <a:noAutofit/>
          </a:bodyPr>
          <a:lstStyle/>
          <a:p>
            <a:r>
              <a:rPr lang="es-PE" sz="2400" dirty="0" smtClean="0"/>
              <a:t>CORRELACIÓN ESCALAS DE SEDACIÓN CON EL BIS</a:t>
            </a:r>
            <a:endParaRPr lang="es-PE" sz="2400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1" t="85258"/>
          <a:stretch/>
        </p:blipFill>
        <p:spPr>
          <a:xfrm rot="5400000">
            <a:off x="-311126" y="4230392"/>
            <a:ext cx="2895600" cy="1902416"/>
          </a:xfrm>
        </p:spPr>
      </p:pic>
      <p:pic>
        <p:nvPicPr>
          <p:cNvPr id="12" name="4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1" b="47525"/>
          <a:stretch/>
        </p:blipFill>
        <p:spPr>
          <a:xfrm rot="5400000">
            <a:off x="4025526" y="1769569"/>
            <a:ext cx="2934815" cy="6863283"/>
          </a:xfrm>
          <a:prstGeom prst="rect">
            <a:avLst/>
          </a:prstGeom>
        </p:spPr>
      </p:pic>
      <p:grpSp>
        <p:nvGrpSpPr>
          <p:cNvPr id="16" name="15 Grupo"/>
          <p:cNvGrpSpPr/>
          <p:nvPr/>
        </p:nvGrpSpPr>
        <p:grpSpPr>
          <a:xfrm>
            <a:off x="170631" y="685800"/>
            <a:ext cx="8760149" cy="3059550"/>
            <a:chOff x="170631" y="685800"/>
            <a:chExt cx="8760149" cy="3059550"/>
          </a:xfrm>
        </p:grpSpPr>
        <p:pic>
          <p:nvPicPr>
            <p:cNvPr id="14" name="4 Marcador de contenido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85258" r="54607"/>
            <a:stretch/>
          </p:blipFill>
          <p:spPr>
            <a:xfrm rot="5400000">
              <a:off x="-394183" y="1250615"/>
              <a:ext cx="3059549" cy="1929921"/>
            </a:xfrm>
            <a:prstGeom prst="rect">
              <a:avLst/>
            </a:prstGeom>
          </p:spPr>
        </p:pic>
        <p:pic>
          <p:nvPicPr>
            <p:cNvPr id="15" name="4 Marcador de contenido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r="54607" b="47525"/>
            <a:stretch/>
          </p:blipFill>
          <p:spPr>
            <a:xfrm rot="5400000">
              <a:off x="3966265" y="-1219165"/>
              <a:ext cx="3059549" cy="686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60946"/>
            <a:ext cx="8587115" cy="5068454"/>
          </a:xfrm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27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6400" y="0"/>
            <a:ext cx="7620000" cy="715962"/>
          </a:xfrm>
        </p:spPr>
        <p:txBody>
          <a:bodyPr>
            <a:normAutofit/>
          </a:bodyPr>
          <a:lstStyle/>
          <a:p>
            <a:r>
              <a:rPr lang="es-PE" sz="3200" dirty="0" smtClean="0"/>
              <a:t>¿Por qué es importante usar el RASS?</a:t>
            </a:r>
            <a:endParaRPr lang="es-PE" sz="32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381000" y="685800"/>
            <a:ext cx="853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es la escala que se emplea para la evaluación de la sedación – agitación de los pacientes en la mayoría de protocolos y guías, y porque sirve de </a:t>
            </a:r>
            <a:r>
              <a:rPr lang="es-PE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</a:t>
            </a:r>
            <a:r>
              <a:rPr lang="es-PE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la detección de delirio en UCI (RASS de -3 a +4) </a:t>
            </a:r>
            <a:endParaRPr lang="es-PE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1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76626778"/>
              </p:ext>
            </p:extLst>
          </p:nvPr>
        </p:nvGraphicFramePr>
        <p:xfrm>
          <a:off x="152400" y="304800"/>
          <a:ext cx="8839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8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MANEJO DE LA SEDACIÓN</a:t>
            </a:r>
            <a:endParaRPr lang="es-PE" sz="16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28052138"/>
              </p:ext>
            </p:extLst>
          </p:nvPr>
        </p:nvGraphicFramePr>
        <p:xfrm>
          <a:off x="76200" y="914400"/>
          <a:ext cx="8915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20000" cy="5635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PE" sz="2400" dirty="0" smtClean="0"/>
              <a:t>INDICACIONES PARA LA SEDACIÓN EN UCI</a:t>
            </a:r>
            <a:endParaRPr lang="es-PE" sz="24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652829030"/>
              </p:ext>
            </p:extLst>
          </p:nvPr>
        </p:nvGraphicFramePr>
        <p:xfrm>
          <a:off x="0" y="914400"/>
          <a:ext cx="8915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76200" y="6096000"/>
            <a:ext cx="8991600" cy="4572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Primero estrategias no farmacológicas, si estas fallan entonces manejo farmacológico</a:t>
            </a:r>
            <a:endParaRPr lang="es-P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5" y="1905000"/>
            <a:ext cx="110836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3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427038"/>
            <a:ext cx="7924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El </a:t>
            </a:r>
            <a:r>
              <a:rPr lang="en-US" sz="3600" dirty="0" err="1" smtClean="0"/>
              <a:t>enfoque</a:t>
            </a:r>
            <a:r>
              <a:rPr lang="en-US" sz="3600" dirty="0" smtClean="0"/>
              <a:t> ABCDE: </a:t>
            </a:r>
            <a:r>
              <a:rPr lang="en-US" sz="3600" dirty="0" err="1" smtClean="0"/>
              <a:t>Modificando</a:t>
            </a:r>
            <a:r>
              <a:rPr lang="en-US" sz="3600" dirty="0" smtClean="0"/>
              <a:t> los </a:t>
            </a:r>
            <a:r>
              <a:rPr lang="en-US" sz="3600" dirty="0" err="1" smtClean="0"/>
              <a:t>Factores</a:t>
            </a:r>
            <a:r>
              <a:rPr lang="en-US" sz="3600" dirty="0" smtClean="0"/>
              <a:t> de </a:t>
            </a:r>
            <a:r>
              <a:rPr lang="en-US" sz="3600" dirty="0" err="1" smtClean="0"/>
              <a:t>Riesgo</a:t>
            </a:r>
            <a:r>
              <a:rPr lang="en-US" sz="3600" dirty="0" smtClean="0"/>
              <a:t> en la UCI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800382"/>
              </p:ext>
            </p:extLst>
          </p:nvPr>
        </p:nvGraphicFramePr>
        <p:xfrm>
          <a:off x="76200" y="1371600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29263" y="2667000"/>
            <a:ext cx="2624137" cy="646113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dirty="0">
                <a:solidFill>
                  <a:schemeClr val="bg1"/>
                </a:solidFill>
              </a:rPr>
              <a:t>C</a:t>
            </a:r>
            <a:r>
              <a:rPr lang="en-US" dirty="0"/>
              <a:t>ombine awakening with breathing trials</a:t>
            </a:r>
          </a:p>
        </p:txBody>
      </p:sp>
    </p:spTree>
    <p:extLst>
      <p:ext uri="{BB962C8B-B14F-4D97-AF65-F5344CB8AC3E}">
        <p14:creationId xmlns:p14="http://schemas.microsoft.com/office/powerpoint/2010/main" val="10508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857250"/>
            <a:ext cx="5848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4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dirty="0" err="1" smtClean="0"/>
              <a:t>Ensayos</a:t>
            </a:r>
            <a:r>
              <a:rPr lang="en-US" dirty="0" smtClean="0"/>
              <a:t> de </a:t>
            </a:r>
            <a:r>
              <a:rPr lang="en-US" dirty="0" err="1" smtClean="0"/>
              <a:t>Despertar</a:t>
            </a:r>
            <a:r>
              <a:rPr lang="en-US" dirty="0" smtClean="0"/>
              <a:t> </a:t>
            </a:r>
            <a:r>
              <a:rPr lang="en-US" dirty="0" err="1" smtClean="0"/>
              <a:t>diario</a:t>
            </a:r>
            <a:endParaRPr lang="en-US" dirty="0" smtClean="0"/>
          </a:p>
        </p:txBody>
      </p:sp>
      <p:pic>
        <p:nvPicPr>
          <p:cNvPr id="45059" name="Picture 7" descr="Kress 00 NEJM Duraction of MV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63" y="1676400"/>
            <a:ext cx="4778237" cy="4186646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4991100" y="1981200"/>
            <a:ext cx="4000500" cy="3733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err="1" smtClean="0"/>
              <a:t>Disminución</a:t>
            </a:r>
            <a:r>
              <a:rPr lang="en-US" sz="2400" dirty="0" smtClean="0"/>
              <a:t> de los </a:t>
            </a:r>
            <a:r>
              <a:rPr lang="en-US" sz="2400" dirty="0" err="1" smtClean="0"/>
              <a:t>días</a:t>
            </a:r>
            <a:r>
              <a:rPr lang="en-US" sz="2400" dirty="0" smtClean="0"/>
              <a:t> con el </a:t>
            </a:r>
            <a:r>
              <a:rPr lang="en-US" sz="2400" dirty="0" err="1" smtClean="0"/>
              <a:t>ventilador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Dismunución</a:t>
            </a:r>
            <a:r>
              <a:rPr lang="en-US" sz="2400" dirty="0" smtClean="0"/>
              <a:t> de la estancia en UCI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Disminución</a:t>
            </a:r>
            <a:r>
              <a:rPr lang="en-US" sz="2400" dirty="0" smtClean="0"/>
              <a:t> de la estancia </a:t>
            </a:r>
            <a:r>
              <a:rPr lang="en-US" sz="2400" dirty="0" err="1" smtClean="0"/>
              <a:t>hospitalaria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err="1" smtClean="0"/>
              <a:t>Menos</a:t>
            </a:r>
            <a:r>
              <a:rPr lang="en-US" sz="2400" dirty="0" smtClean="0"/>
              <a:t> </a:t>
            </a:r>
            <a:r>
              <a:rPr lang="en-US" sz="2400" dirty="0" err="1" smtClean="0"/>
              <a:t>pruebas</a:t>
            </a:r>
            <a:r>
              <a:rPr lang="en-US" sz="2400" dirty="0" smtClean="0"/>
              <a:t> </a:t>
            </a:r>
            <a:r>
              <a:rPr lang="en-US" sz="2400" dirty="0" err="1" smtClean="0"/>
              <a:t>diagnósticas</a:t>
            </a:r>
            <a:endParaRPr lang="en-US" sz="2400" dirty="0" smtClean="0"/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5164137" y="6200775"/>
            <a:ext cx="3903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200" dirty="0"/>
              <a:t>Kress et al.  NEJM 2000; 342(20): 1471-1477</a:t>
            </a:r>
          </a:p>
        </p:txBody>
      </p:sp>
    </p:spTree>
    <p:extLst>
      <p:ext uri="{BB962C8B-B14F-4D97-AF65-F5344CB8AC3E}">
        <p14:creationId xmlns:p14="http://schemas.microsoft.com/office/powerpoint/2010/main" val="10926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err="1" smtClean="0"/>
              <a:t>Ensayo</a:t>
            </a:r>
            <a:r>
              <a:rPr lang="en-US" sz="3200" dirty="0" smtClean="0"/>
              <a:t> de </a:t>
            </a:r>
            <a:r>
              <a:rPr lang="en-US" sz="3200" dirty="0" err="1" smtClean="0"/>
              <a:t>despertar</a:t>
            </a:r>
            <a:r>
              <a:rPr lang="en-US" sz="3200" dirty="0" smtClean="0"/>
              <a:t> </a:t>
            </a:r>
            <a:r>
              <a:rPr lang="en-US" sz="3200" dirty="0" err="1" smtClean="0"/>
              <a:t>diario</a:t>
            </a:r>
            <a:r>
              <a:rPr lang="en-US" sz="3200" dirty="0" smtClean="0"/>
              <a:t> </a:t>
            </a:r>
            <a:r>
              <a:rPr lang="en-US" sz="3200" dirty="0" err="1" smtClean="0"/>
              <a:t>junto</a:t>
            </a:r>
            <a:r>
              <a:rPr lang="en-US" sz="3200" dirty="0" smtClean="0"/>
              <a:t> con </a:t>
            </a:r>
            <a:r>
              <a:rPr lang="en-US" sz="3200" dirty="0" err="1" smtClean="0"/>
              <a:t>ensayos</a:t>
            </a:r>
            <a:r>
              <a:rPr lang="en-US" sz="3200" dirty="0" smtClean="0"/>
              <a:t> de </a:t>
            </a:r>
            <a:r>
              <a:rPr lang="en-US" sz="3200" dirty="0" err="1" smtClean="0"/>
              <a:t>respiración</a:t>
            </a:r>
            <a:r>
              <a:rPr lang="en-US" sz="3200" dirty="0" smtClean="0"/>
              <a:t> </a:t>
            </a:r>
            <a:r>
              <a:rPr lang="en-US" sz="3200" dirty="0" err="1" smtClean="0"/>
              <a:t>espontánea</a:t>
            </a:r>
            <a:endParaRPr lang="en-US" sz="3200" dirty="0" smtClean="0"/>
          </a:p>
        </p:txBody>
      </p:sp>
      <p:sp>
        <p:nvSpPr>
          <p:cNvPr id="46084" name="Content Placeholder 3"/>
          <p:cNvSpPr>
            <a:spLocks noGrp="1"/>
          </p:cNvSpPr>
          <p:nvPr>
            <p:ph sz="half" idx="4294967295"/>
          </p:nvPr>
        </p:nvSpPr>
        <p:spPr>
          <a:xfrm>
            <a:off x="5029200" y="2286000"/>
            <a:ext cx="4000500" cy="3581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 </a:t>
            </a:r>
            <a:r>
              <a:rPr lang="en-US" dirty="0" err="1" smtClean="0"/>
              <a:t>demostró</a:t>
            </a:r>
            <a:r>
              <a:rPr lang="en-US" dirty="0" smtClean="0"/>
              <a:t> un </a:t>
            </a:r>
            <a:r>
              <a:rPr lang="en-US" dirty="0" err="1" smtClean="0"/>
              <a:t>beneficio</a:t>
            </a:r>
            <a:r>
              <a:rPr lang="en-US" dirty="0" smtClean="0"/>
              <a:t> en la </a:t>
            </a:r>
            <a:r>
              <a:rPr lang="en-US" dirty="0" err="1" smtClean="0"/>
              <a:t>mortalidad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7 </a:t>
            </a:r>
            <a:r>
              <a:rPr lang="en-US" dirty="0" err="1" smtClean="0"/>
              <a:t>pacientes</a:t>
            </a:r>
            <a:r>
              <a:rPr lang="en-US" dirty="0" smtClean="0"/>
              <a:t> </a:t>
            </a:r>
            <a:r>
              <a:rPr lang="en-US" dirty="0" err="1" smtClean="0"/>
              <a:t>tratados</a:t>
            </a:r>
            <a:r>
              <a:rPr lang="en-US" dirty="0" smtClean="0"/>
              <a:t> con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estrategia</a:t>
            </a:r>
            <a:r>
              <a:rPr lang="en-US" dirty="0" smtClean="0"/>
              <a:t>, un </a:t>
            </a:r>
            <a:r>
              <a:rPr lang="en-US" dirty="0" err="1" smtClean="0"/>
              <a:t>paciente</a:t>
            </a:r>
            <a:r>
              <a:rPr lang="en-US" dirty="0" smtClean="0"/>
              <a:t> </a:t>
            </a:r>
            <a:r>
              <a:rPr lang="en-US" dirty="0" err="1" smtClean="0"/>
              <a:t>adicional</a:t>
            </a:r>
            <a:r>
              <a:rPr lang="en-US" dirty="0" smtClean="0"/>
              <a:t> </a:t>
            </a:r>
            <a:r>
              <a:rPr lang="en-US" dirty="0" err="1" smtClean="0"/>
              <a:t>salvó</a:t>
            </a:r>
            <a:r>
              <a:rPr lang="en-US" dirty="0" smtClean="0"/>
              <a:t> la </a:t>
            </a:r>
            <a:r>
              <a:rPr lang="en-US" dirty="0" err="1" smtClean="0"/>
              <a:t>vida</a:t>
            </a:r>
            <a:r>
              <a:rPr lang="en-US" dirty="0" smtClean="0"/>
              <a:t>.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1" y="1828800"/>
            <a:ext cx="459145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TextBox 7"/>
          <p:cNvSpPr txBox="1">
            <a:spLocks noChangeArrowheads="1"/>
          </p:cNvSpPr>
          <p:nvPr/>
        </p:nvSpPr>
        <p:spPr bwMode="auto">
          <a:xfrm>
            <a:off x="5638800" y="6259793"/>
            <a:ext cx="472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200" dirty="0"/>
              <a:t>Girard et al. Lancet 2008; 371: 126-134</a:t>
            </a:r>
          </a:p>
        </p:txBody>
      </p:sp>
    </p:spTree>
    <p:extLst>
      <p:ext uri="{BB962C8B-B14F-4D97-AF65-F5344CB8AC3E}">
        <p14:creationId xmlns:p14="http://schemas.microsoft.com/office/powerpoint/2010/main" val="18629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ALGORITMO PARA EL MANEJO DE LA SEDACIÓN EN UCI</a:t>
            </a:r>
            <a:endParaRPr lang="es-PE" sz="1600" dirty="0"/>
          </a:p>
        </p:txBody>
      </p:sp>
      <p:grpSp>
        <p:nvGrpSpPr>
          <p:cNvPr id="5" name="4 Grupo"/>
          <p:cNvGrpSpPr/>
          <p:nvPr/>
        </p:nvGrpSpPr>
        <p:grpSpPr>
          <a:xfrm>
            <a:off x="76199" y="870949"/>
            <a:ext cx="8915400" cy="5490000"/>
            <a:chOff x="76199" y="870949"/>
            <a:chExt cx="8915400" cy="5490000"/>
          </a:xfrm>
        </p:grpSpPr>
        <p:sp>
          <p:nvSpPr>
            <p:cNvPr id="17" name="16 Rectángulo"/>
            <p:cNvSpPr/>
            <p:nvPr/>
          </p:nvSpPr>
          <p:spPr>
            <a:xfrm>
              <a:off x="76199" y="870949"/>
              <a:ext cx="2743959" cy="815624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4" tIns="74684" rIns="74684" bIns="74684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600" b="1" kern="1200" dirty="0" smtClean="0">
                  <a:solidFill>
                    <a:schemeClr val="bg1"/>
                  </a:solidFill>
                </a:rPr>
                <a:t>Establezca la meta de sedación usando una escala de sedación validada</a:t>
              </a:r>
              <a:endParaRPr lang="es-PE" sz="16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200400" y="914400"/>
              <a:ext cx="2294950" cy="691060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80" tIns="73580" rIns="73580" bIns="735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4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¿Se encuentra el paciente cómodo al nivel de sedación objetivo?</a:t>
              </a:r>
              <a:endParaRPr lang="es-PE" sz="1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76200" y="1778010"/>
              <a:ext cx="2586834" cy="1330962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261" tIns="101261" rIns="101261" bIns="101261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Reevalúe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frecuentemente (al menos diariamente)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Titule y ajuste la terapia para mantener la meta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Realice la interrupción diaria de la sedación si fuese apropiado 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5257800" y="1778010"/>
              <a:ext cx="1699435" cy="892978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83" tIns="80983" rIns="80983" bIns="80983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Corrija las causas reversibles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Intervenciones no farmacológicas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442840" y="2895600"/>
              <a:ext cx="1329355" cy="641918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967" tIns="70967" rIns="70967" bIns="70967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¿Se encuentra el paciente en la meta?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5614949" y="3847257"/>
              <a:ext cx="985137" cy="461237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796" tIns="63796" rIns="63796" bIns="63796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¿Agitación aguda?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2438400" y="3657600"/>
              <a:ext cx="1829186" cy="840551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959" tIns="77959" rIns="77959" bIns="77959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Midazolam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2-5 mg EV c/5-15 min hasta controlar el evento agudo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2860425" y="5151807"/>
              <a:ext cx="985137" cy="639424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68" tIns="72068" rIns="72068" bIns="72068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¿Requiere establecer sedación?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7168272" y="3862404"/>
              <a:ext cx="985137" cy="480996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80" tIns="73580" rIns="73580" bIns="73580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Meta de sedación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4433219" y="5151807"/>
              <a:ext cx="2061574" cy="716188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739" tIns="75739" rIns="75739" bIns="75739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Infusión continua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Lorazepam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Midazolam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Propofol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7179359" y="5151807"/>
              <a:ext cx="1812240" cy="1209142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232" tIns="91232" rIns="91232" bIns="91232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Intermitente: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Lorazepam</a:t>
              </a:r>
              <a:endParaRPr lang="es-PE" sz="1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Infusión continua: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Propofol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Dexmedetomidina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9" name="38 Conector recto de flecha"/>
          <p:cNvCxnSpPr>
            <a:stCxn id="17" idx="3"/>
            <a:endCxn id="19" idx="1"/>
          </p:cNvCxnSpPr>
          <p:nvPr/>
        </p:nvCxnSpPr>
        <p:spPr>
          <a:xfrm flipV="1">
            <a:off x="2820158" y="1259930"/>
            <a:ext cx="380242" cy="188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angular"/>
          <p:cNvCxnSpPr>
            <a:stCxn id="19" idx="2"/>
            <a:endCxn id="21" idx="3"/>
          </p:cNvCxnSpPr>
          <p:nvPr/>
        </p:nvCxnSpPr>
        <p:spPr>
          <a:xfrm rot="5400000">
            <a:off x="3086440" y="1182055"/>
            <a:ext cx="838031" cy="1684841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23" idx="2"/>
            <a:endCxn id="25" idx="0"/>
          </p:cNvCxnSpPr>
          <p:nvPr/>
        </p:nvCxnSpPr>
        <p:spPr>
          <a:xfrm>
            <a:off x="6107518" y="2670988"/>
            <a:ext cx="0" cy="2246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25" idx="2"/>
            <a:endCxn id="27" idx="0"/>
          </p:cNvCxnSpPr>
          <p:nvPr/>
        </p:nvCxnSpPr>
        <p:spPr>
          <a:xfrm>
            <a:off x="6107518" y="3537518"/>
            <a:ext cx="0" cy="3097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29" idx="2"/>
            <a:endCxn id="31" idx="0"/>
          </p:cNvCxnSpPr>
          <p:nvPr/>
        </p:nvCxnSpPr>
        <p:spPr>
          <a:xfrm>
            <a:off x="3352993" y="4498151"/>
            <a:ext cx="1" cy="6536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angular"/>
          <p:cNvCxnSpPr>
            <a:stCxn id="33" idx="2"/>
            <a:endCxn id="35" idx="0"/>
          </p:cNvCxnSpPr>
          <p:nvPr/>
        </p:nvCxnSpPr>
        <p:spPr>
          <a:xfrm rot="5400000">
            <a:off x="6158221" y="3649186"/>
            <a:ext cx="808407" cy="2196835"/>
          </a:xfrm>
          <a:prstGeom prst="bentConnector3">
            <a:avLst>
              <a:gd name="adj1" fmla="val 35029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angular"/>
          <p:cNvCxnSpPr>
            <a:stCxn id="33" idx="2"/>
          </p:cNvCxnSpPr>
          <p:nvPr/>
        </p:nvCxnSpPr>
        <p:spPr>
          <a:xfrm rot="16200000" flipH="1">
            <a:off x="7526125" y="4478116"/>
            <a:ext cx="762002" cy="492570"/>
          </a:xfrm>
          <a:prstGeom prst="bentConnector3">
            <a:avLst>
              <a:gd name="adj1" fmla="val 39412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>
            <a:stCxn id="27" idx="1"/>
            <a:endCxn id="29" idx="3"/>
          </p:cNvCxnSpPr>
          <p:nvPr/>
        </p:nvCxnSpPr>
        <p:spPr>
          <a:xfrm flipH="1">
            <a:off x="4267586" y="4077876"/>
            <a:ext cx="134736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27" idx="3"/>
            <a:endCxn id="33" idx="1"/>
          </p:cNvCxnSpPr>
          <p:nvPr/>
        </p:nvCxnSpPr>
        <p:spPr>
          <a:xfrm>
            <a:off x="6600086" y="4077876"/>
            <a:ext cx="568186" cy="250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angular"/>
          <p:cNvCxnSpPr>
            <a:stCxn id="19" idx="2"/>
            <a:endCxn id="23" idx="1"/>
          </p:cNvCxnSpPr>
          <p:nvPr/>
        </p:nvCxnSpPr>
        <p:spPr>
          <a:xfrm rot="16200000" flipH="1">
            <a:off x="4493318" y="1460016"/>
            <a:ext cx="619039" cy="909925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99 CuadroTexto"/>
          <p:cNvSpPr txBox="1"/>
          <p:nvPr/>
        </p:nvSpPr>
        <p:spPr>
          <a:xfrm>
            <a:off x="3407326" y="206906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01" name="100 CuadroTexto"/>
          <p:cNvSpPr txBox="1"/>
          <p:nvPr/>
        </p:nvSpPr>
        <p:spPr>
          <a:xfrm>
            <a:off x="4523933" y="19166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sp>
        <p:nvSpPr>
          <p:cNvPr id="102" name="101 CuadroTexto"/>
          <p:cNvSpPr txBox="1"/>
          <p:nvPr/>
        </p:nvSpPr>
        <p:spPr>
          <a:xfrm>
            <a:off x="5590733" y="35052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cxnSp>
        <p:nvCxnSpPr>
          <p:cNvPr id="104" name="103 Conector angular"/>
          <p:cNvCxnSpPr>
            <a:stCxn id="37" idx="2"/>
            <a:endCxn id="21" idx="2"/>
          </p:cNvCxnSpPr>
          <p:nvPr/>
        </p:nvCxnSpPr>
        <p:spPr>
          <a:xfrm rot="5400000" flipH="1">
            <a:off x="3101559" y="1377030"/>
            <a:ext cx="3251977" cy="6715862"/>
          </a:xfrm>
          <a:prstGeom prst="bentConnector3">
            <a:avLst>
              <a:gd name="adj1" fmla="val -2068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Conector recto de flecha"/>
          <p:cNvCxnSpPr>
            <a:stCxn id="25" idx="1"/>
          </p:cNvCxnSpPr>
          <p:nvPr/>
        </p:nvCxnSpPr>
        <p:spPr>
          <a:xfrm flipH="1">
            <a:off x="1371600" y="3216559"/>
            <a:ext cx="40712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107 CuadroTexto"/>
          <p:cNvSpPr txBox="1"/>
          <p:nvPr/>
        </p:nvSpPr>
        <p:spPr>
          <a:xfrm>
            <a:off x="3200400" y="29718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09" name="108 CuadroTexto"/>
          <p:cNvSpPr txBox="1"/>
          <p:nvPr/>
        </p:nvSpPr>
        <p:spPr>
          <a:xfrm>
            <a:off x="4733541" y="373741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10" name="109 CuadroTexto"/>
          <p:cNvSpPr txBox="1"/>
          <p:nvPr/>
        </p:nvSpPr>
        <p:spPr>
          <a:xfrm>
            <a:off x="6609719" y="37374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sp>
        <p:nvSpPr>
          <p:cNvPr id="112" name="111 CuadroTexto"/>
          <p:cNvSpPr txBox="1"/>
          <p:nvPr/>
        </p:nvSpPr>
        <p:spPr>
          <a:xfrm>
            <a:off x="4038600" y="4643735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b="1" dirty="0" smtClean="0"/>
              <a:t>Sedación profunda</a:t>
            </a:r>
          </a:p>
          <a:p>
            <a:pPr algn="ctr"/>
            <a:r>
              <a:rPr lang="es-PE" sz="1200" b="1" dirty="0" smtClean="0"/>
              <a:t>(</a:t>
            </a:r>
            <a:r>
              <a:rPr lang="es-PE" sz="1200" b="1" dirty="0" err="1" smtClean="0"/>
              <a:t>Ej</a:t>
            </a:r>
            <a:r>
              <a:rPr lang="es-PE" sz="1200" b="1" dirty="0" smtClean="0"/>
              <a:t>: RASS -5 a -3)</a:t>
            </a:r>
            <a:endParaRPr lang="es-PE" sz="1200" b="1" dirty="0"/>
          </a:p>
        </p:txBody>
      </p:sp>
      <p:sp>
        <p:nvSpPr>
          <p:cNvPr id="113" name="112 CuadroTexto"/>
          <p:cNvSpPr txBox="1"/>
          <p:nvPr/>
        </p:nvSpPr>
        <p:spPr>
          <a:xfrm>
            <a:off x="6781800" y="4643735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200" b="1" dirty="0" smtClean="0"/>
              <a:t>Sedación leve</a:t>
            </a:r>
          </a:p>
          <a:p>
            <a:pPr algn="ctr"/>
            <a:r>
              <a:rPr lang="es-PE" sz="1200" b="1" dirty="0" smtClean="0"/>
              <a:t>(</a:t>
            </a:r>
            <a:r>
              <a:rPr lang="es-PE" sz="1200" b="1" dirty="0" err="1" smtClean="0"/>
              <a:t>Ej</a:t>
            </a:r>
            <a:r>
              <a:rPr lang="es-PE" sz="1200" b="1" dirty="0" smtClean="0"/>
              <a:t>: RASS -2 a +1)</a:t>
            </a:r>
            <a:endParaRPr lang="es-PE" sz="1200" b="1" dirty="0"/>
          </a:p>
        </p:txBody>
      </p:sp>
      <p:cxnSp>
        <p:nvCxnSpPr>
          <p:cNvPr id="130" name="129 Conector recto de flecha"/>
          <p:cNvCxnSpPr>
            <a:stCxn id="31" idx="1"/>
          </p:cNvCxnSpPr>
          <p:nvPr/>
        </p:nvCxnSpPr>
        <p:spPr>
          <a:xfrm flipH="1">
            <a:off x="1369617" y="5471519"/>
            <a:ext cx="14908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130 CuadroTexto"/>
          <p:cNvSpPr txBox="1"/>
          <p:nvPr/>
        </p:nvSpPr>
        <p:spPr>
          <a:xfrm>
            <a:off x="1628715" y="51925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cxnSp>
        <p:nvCxnSpPr>
          <p:cNvPr id="133" name="132 Conector angular"/>
          <p:cNvCxnSpPr>
            <a:stCxn id="31" idx="2"/>
            <a:endCxn id="33" idx="0"/>
          </p:cNvCxnSpPr>
          <p:nvPr/>
        </p:nvCxnSpPr>
        <p:spPr>
          <a:xfrm rot="5400000" flipH="1" flipV="1">
            <a:off x="4542503" y="2672894"/>
            <a:ext cx="1928827" cy="4307847"/>
          </a:xfrm>
          <a:prstGeom prst="bentConnector5">
            <a:avLst>
              <a:gd name="adj1" fmla="val -39739"/>
              <a:gd name="adj2" fmla="val 133033"/>
              <a:gd name="adj3" fmla="val 111852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222 CuadroTexto"/>
          <p:cNvSpPr txBox="1"/>
          <p:nvPr/>
        </p:nvSpPr>
        <p:spPr>
          <a:xfrm>
            <a:off x="2978365" y="586799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20395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35</a:t>
            </a:fld>
            <a:endParaRPr lang="en-U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114800" y="381000"/>
            <a:ext cx="4849812" cy="1143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sedación y la analgesia están estrechamente relacionadas:</a:t>
            </a:r>
            <a:endParaRPr lang="es-P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800600" y="1946275"/>
            <a:ext cx="4191000" cy="411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 cap="none" spc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es-PE" sz="3600" dirty="0" smtClean="0">
                <a:solidFill>
                  <a:schemeClr val="bg1"/>
                </a:solidFill>
              </a:rPr>
              <a:t>La ansiedad reduce el umbral del dolor.</a:t>
            </a:r>
          </a:p>
          <a:p>
            <a:pPr algn="ctr">
              <a:buFont typeface="Wingdings" pitchFamily="2" charset="2"/>
              <a:buNone/>
              <a:defRPr/>
            </a:pPr>
            <a:endParaRPr lang="es-PE" sz="36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s-PE" sz="3600" dirty="0" smtClean="0">
                <a:solidFill>
                  <a:schemeClr val="bg1"/>
                </a:solidFill>
              </a:rPr>
              <a:t>El control del dolor puede reducir la ansiedad.</a:t>
            </a:r>
            <a:endParaRPr lang="es-PE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8613742"/>
              </p:ext>
            </p:extLst>
          </p:nvPr>
        </p:nvGraphicFramePr>
        <p:xfrm>
          <a:off x="-609600" y="-76200"/>
          <a:ext cx="6019800" cy="708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2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69625551"/>
              </p:ext>
            </p:extLst>
          </p:nvPr>
        </p:nvGraphicFramePr>
        <p:xfrm>
          <a:off x="-76200" y="381000"/>
          <a:ext cx="3200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errar llave"/>
          <p:cNvSpPr/>
          <p:nvPr/>
        </p:nvSpPr>
        <p:spPr>
          <a:xfrm>
            <a:off x="2931886" y="381000"/>
            <a:ext cx="573314" cy="617220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108132270"/>
              </p:ext>
            </p:extLst>
          </p:nvPr>
        </p:nvGraphicFramePr>
        <p:xfrm>
          <a:off x="3048724" y="381000"/>
          <a:ext cx="7619276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962400" y="34290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DOLOR</a:t>
            </a:r>
            <a:endParaRPr lang="es-P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3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87925031"/>
              </p:ext>
            </p:extLst>
          </p:nvPr>
        </p:nvGraphicFramePr>
        <p:xfrm>
          <a:off x="76200" y="304800"/>
          <a:ext cx="8915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19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676400" y="350838"/>
            <a:ext cx="7620000" cy="715962"/>
          </a:xfrm>
        </p:spPr>
        <p:txBody>
          <a:bodyPr/>
          <a:lstStyle/>
          <a:p>
            <a:r>
              <a:rPr lang="es-PE" dirty="0" smtClean="0"/>
              <a:t>ANALGÉSICOS OPIOIDES</a:t>
            </a:r>
            <a:endParaRPr lang="es-PE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48289565"/>
              </p:ext>
            </p:extLst>
          </p:nvPr>
        </p:nvGraphicFramePr>
        <p:xfrm>
          <a:off x="0" y="38100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93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39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es-PE" sz="3200" dirty="0" smtClean="0"/>
              <a:t>ESCALAS DE EVALUACIÓN DEL DOLOR</a:t>
            </a:r>
            <a:endParaRPr lang="es-PE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3"/>
          <a:stretch/>
        </p:blipFill>
        <p:spPr bwMode="auto">
          <a:xfrm>
            <a:off x="3276600" y="1143000"/>
            <a:ext cx="5791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57912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2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38200" y="361950"/>
            <a:ext cx="7543800" cy="8572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32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del  Sedante Ideal</a:t>
            </a:r>
            <a:endParaRPr lang="es-ES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1250513"/>
            <a:ext cx="8839200" cy="5355312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01700" indent="-4445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Disminuir la ansiedad y la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agitación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Inicio de acción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rápida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Corta vida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media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Grado de sedación controlable mediante la dosis de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administración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Metabolismo y eliminación independientes de la función renal, hepática, pulmonar. Sin metabolitos activos y no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acumulable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Ausencia de efectos adversos(cardiovasculares, depresión de la inmunidad, supresión </a:t>
            </a:r>
            <a:r>
              <a:rPr lang="es-E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adrenocortical,etc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No interaccionar con otros </a:t>
            </a:r>
            <a:r>
              <a:rPr lang="es-E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fármacos</a:t>
            </a:r>
          </a:p>
          <a:p>
            <a:pPr lvl="1" eaLnBrk="1" hangingPunct="1">
              <a:buFont typeface="Arial" charset="0"/>
              <a:buChar char="•"/>
            </a:pP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No provocar adicción</a:t>
            </a:r>
          </a:p>
          <a:p>
            <a:pPr lvl="1" eaLnBrk="1" hangingPunct="1">
              <a:buFont typeface="Arial" charset="0"/>
              <a:buChar char="•"/>
            </a:pPr>
            <a:r>
              <a:rPr lang="es-E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Económico</a:t>
            </a:r>
          </a:p>
        </p:txBody>
      </p:sp>
    </p:spTree>
    <p:extLst>
      <p:ext uri="{BB962C8B-B14F-4D97-AF65-F5344CB8AC3E}">
        <p14:creationId xmlns:p14="http://schemas.microsoft.com/office/powerpoint/2010/main" val="26754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ALGORITMO PARA EL MANEJO DE LA ANALGESIA EN UCI</a:t>
            </a:r>
            <a:endParaRPr lang="es-PE" sz="1600" dirty="0"/>
          </a:p>
        </p:txBody>
      </p:sp>
      <p:grpSp>
        <p:nvGrpSpPr>
          <p:cNvPr id="5" name="4 Grupo"/>
          <p:cNvGrpSpPr/>
          <p:nvPr/>
        </p:nvGrpSpPr>
        <p:grpSpPr>
          <a:xfrm>
            <a:off x="76199" y="762000"/>
            <a:ext cx="8991601" cy="5606051"/>
            <a:chOff x="76199" y="870949"/>
            <a:chExt cx="8991601" cy="5606051"/>
          </a:xfrm>
        </p:grpSpPr>
        <p:sp>
          <p:nvSpPr>
            <p:cNvPr id="17" name="16 Rectángulo"/>
            <p:cNvSpPr/>
            <p:nvPr/>
          </p:nvSpPr>
          <p:spPr>
            <a:xfrm>
              <a:off x="76199" y="870949"/>
              <a:ext cx="2743959" cy="815624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84" tIns="74684" rIns="74684" bIns="74684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600" b="1" kern="1200" dirty="0" smtClean="0">
                  <a:solidFill>
                    <a:schemeClr val="bg1"/>
                  </a:solidFill>
                </a:rPr>
                <a:t>Establezca la meta para la analgesia usando una escala de dolor validada</a:t>
              </a:r>
              <a:endParaRPr lang="es-PE" sz="16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200400" y="914400"/>
              <a:ext cx="2294950" cy="691060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80" tIns="73580" rIns="73580" bIns="735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4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¿Se encuentra el paciente cómodo al nivel de escala de dolor objetivo?</a:t>
              </a:r>
              <a:endParaRPr lang="es-PE" sz="14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76199" y="1820837"/>
              <a:ext cx="3526875" cy="998563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261" tIns="101261" rIns="101261" bIns="101261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Reevalúe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frecuentemente (al menos diariamente)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Titule y ajuste la terapia para mantener la meta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Realice la interrupción diaria de la sedación si fuese apropiado 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4953000" y="1683299"/>
              <a:ext cx="2102216" cy="726779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983" tIns="80983" rIns="80983" bIns="80983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Corrija las causas reversibles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Intervenciones no farmacológicas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339431" y="2667000"/>
              <a:ext cx="1329355" cy="641918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967" tIns="70967" rIns="70967" bIns="70967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¿Se encuentra el paciente en la meta?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5132611" y="3618570"/>
              <a:ext cx="1742995" cy="627436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796" tIns="63796" rIns="63796" bIns="63796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¿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Hemodinámicamente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Inestable o Insuficiencia Renal?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2267044" y="3290337"/>
              <a:ext cx="2133604" cy="1283903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7959" tIns="77959" rIns="77959" bIns="77959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Manejo del dolor Agudo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Fentanilo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25-100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ug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EV o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0,25-0,75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mgEV</a:t>
              </a:r>
              <a:endParaRPr lang="es-P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Dosis repetidas c/5-15 min hasta 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control del dolor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2171893" y="5056377"/>
              <a:ext cx="2323907" cy="1401272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068" tIns="72068" rIns="72068" bIns="72068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Manejo programado del dolor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Dosis intermitente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endParaRPr lang="es-PE" sz="1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u="sng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Infusión continua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Fentanilo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Remifentanilo</a:t>
              </a:r>
              <a:endParaRPr lang="es-PE" sz="1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7309414" y="3077776"/>
              <a:ext cx="1704533" cy="1709024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80" tIns="73580" rIns="73580" bIns="73580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Manejo del dolor Agudo: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Fentanilo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25-100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ug</a:t>
              </a:r>
              <a:r>
                <a:rPr lang="es-PE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 o </a:t>
              </a: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0,25-0,75 mg EV o Morfina 2-5 mg EV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Dosis repetidas c/5-15 min hasta control del dolor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6324600" y="5037026"/>
              <a:ext cx="2743200" cy="1439974"/>
            </a:xfrm>
            <a:prstGeom prst="rect">
              <a:avLst/>
            </a:prstGeom>
            <a:solidFill>
              <a:srgbClr val="0070C0">
                <a:alpha val="90000"/>
              </a:srgb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232" tIns="91232" rIns="91232" bIns="91232" numCol="1" spcCol="1270" anchor="ctr" anchorCtr="1">
              <a:sp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Manejo programado del dolor: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Dosis intermitente: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r>
                <a:rPr lang="es-PE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morfina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Infusión continua: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Fentanilo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Hidromorfona</a:t>
              </a:r>
              <a:r>
                <a:rPr lang="es-PE" sz="1200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Morfina, </a:t>
              </a:r>
              <a:r>
                <a:rPr lang="es-PE" sz="1200" kern="1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Remifentanilo</a:t>
              </a:r>
              <a:endParaRPr lang="es-PE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9" name="38 Conector recto de flecha"/>
          <p:cNvCxnSpPr>
            <a:stCxn id="17" idx="3"/>
            <a:endCxn id="19" idx="1"/>
          </p:cNvCxnSpPr>
          <p:nvPr/>
        </p:nvCxnSpPr>
        <p:spPr>
          <a:xfrm flipV="1">
            <a:off x="2820158" y="1150981"/>
            <a:ext cx="380242" cy="188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angular"/>
          <p:cNvCxnSpPr>
            <a:stCxn id="19" idx="2"/>
            <a:endCxn id="21" idx="3"/>
          </p:cNvCxnSpPr>
          <p:nvPr/>
        </p:nvCxnSpPr>
        <p:spPr>
          <a:xfrm rot="5400000">
            <a:off x="3618146" y="1481440"/>
            <a:ext cx="714659" cy="744801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>
            <a:stCxn id="23" idx="2"/>
            <a:endCxn id="25" idx="0"/>
          </p:cNvCxnSpPr>
          <p:nvPr/>
        </p:nvCxnSpPr>
        <p:spPr>
          <a:xfrm>
            <a:off x="6004108" y="2301129"/>
            <a:ext cx="1" cy="2569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>
            <a:stCxn id="25" idx="2"/>
            <a:endCxn id="27" idx="0"/>
          </p:cNvCxnSpPr>
          <p:nvPr/>
        </p:nvCxnSpPr>
        <p:spPr>
          <a:xfrm>
            <a:off x="6004109" y="3199969"/>
            <a:ext cx="0" cy="3096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 de flecha"/>
          <p:cNvCxnSpPr>
            <a:stCxn id="29" idx="2"/>
            <a:endCxn id="31" idx="0"/>
          </p:cNvCxnSpPr>
          <p:nvPr/>
        </p:nvCxnSpPr>
        <p:spPr>
          <a:xfrm>
            <a:off x="3333846" y="4465291"/>
            <a:ext cx="1" cy="482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angular"/>
          <p:cNvCxnSpPr>
            <a:stCxn id="33" idx="2"/>
            <a:endCxn id="37" idx="0"/>
          </p:cNvCxnSpPr>
          <p:nvPr/>
        </p:nvCxnSpPr>
        <p:spPr>
          <a:xfrm rot="5400000">
            <a:off x="7803828" y="4570224"/>
            <a:ext cx="250226" cy="465481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>
            <a:stCxn id="27" idx="1"/>
            <a:endCxn id="29" idx="3"/>
          </p:cNvCxnSpPr>
          <p:nvPr/>
        </p:nvCxnSpPr>
        <p:spPr>
          <a:xfrm flipH="1">
            <a:off x="4400648" y="3823339"/>
            <a:ext cx="731963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 de flecha"/>
          <p:cNvCxnSpPr>
            <a:stCxn id="27" idx="3"/>
            <a:endCxn id="33" idx="1"/>
          </p:cNvCxnSpPr>
          <p:nvPr/>
        </p:nvCxnSpPr>
        <p:spPr>
          <a:xfrm>
            <a:off x="6875606" y="3823339"/>
            <a:ext cx="4338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97 Conector angular"/>
          <p:cNvCxnSpPr>
            <a:stCxn id="19" idx="2"/>
            <a:endCxn id="23" idx="1"/>
          </p:cNvCxnSpPr>
          <p:nvPr/>
        </p:nvCxnSpPr>
        <p:spPr>
          <a:xfrm rot="16200000" flipH="1">
            <a:off x="4429823" y="1414562"/>
            <a:ext cx="441229" cy="605125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99 CuadroTexto"/>
          <p:cNvSpPr txBox="1"/>
          <p:nvPr/>
        </p:nvSpPr>
        <p:spPr>
          <a:xfrm>
            <a:off x="3864526" y="187225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01" name="100 CuadroTexto"/>
          <p:cNvSpPr txBox="1"/>
          <p:nvPr/>
        </p:nvSpPr>
        <p:spPr>
          <a:xfrm>
            <a:off x="4343400" y="164365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sp>
        <p:nvSpPr>
          <p:cNvPr id="102" name="101 CuadroTexto"/>
          <p:cNvSpPr txBox="1"/>
          <p:nvPr/>
        </p:nvSpPr>
        <p:spPr>
          <a:xfrm>
            <a:off x="5971733" y="316765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cxnSp>
        <p:nvCxnSpPr>
          <p:cNvPr id="104" name="103 Conector angular"/>
          <p:cNvCxnSpPr>
            <a:stCxn id="37" idx="2"/>
            <a:endCxn id="21" idx="2"/>
          </p:cNvCxnSpPr>
          <p:nvPr/>
        </p:nvCxnSpPr>
        <p:spPr>
          <a:xfrm rot="5400000" flipH="1">
            <a:off x="2939119" y="1610970"/>
            <a:ext cx="3657600" cy="5856563"/>
          </a:xfrm>
          <a:prstGeom prst="bentConnector3">
            <a:avLst>
              <a:gd name="adj1" fmla="val -625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Conector recto de flecha"/>
          <p:cNvCxnSpPr>
            <a:stCxn id="25" idx="1"/>
          </p:cNvCxnSpPr>
          <p:nvPr/>
        </p:nvCxnSpPr>
        <p:spPr>
          <a:xfrm flipH="1">
            <a:off x="2045829" y="2879010"/>
            <a:ext cx="329360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107 CuadroTexto"/>
          <p:cNvSpPr txBox="1"/>
          <p:nvPr/>
        </p:nvSpPr>
        <p:spPr>
          <a:xfrm>
            <a:off x="3788326" y="255805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09" name="108 CuadroTexto"/>
          <p:cNvSpPr txBox="1"/>
          <p:nvPr/>
        </p:nvSpPr>
        <p:spPr>
          <a:xfrm>
            <a:off x="4626526" y="347245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Sí</a:t>
            </a:r>
            <a:endParaRPr lang="es-PE" b="1" dirty="0"/>
          </a:p>
        </p:txBody>
      </p:sp>
      <p:sp>
        <p:nvSpPr>
          <p:cNvPr id="110" name="109 CuadroTexto"/>
          <p:cNvSpPr txBox="1"/>
          <p:nvPr/>
        </p:nvSpPr>
        <p:spPr>
          <a:xfrm>
            <a:off x="6858000" y="347245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No</a:t>
            </a:r>
            <a:endParaRPr lang="es-PE" b="1" dirty="0"/>
          </a:p>
        </p:txBody>
      </p:sp>
      <p:cxnSp>
        <p:nvCxnSpPr>
          <p:cNvPr id="90" name="89 Conector recto de flecha"/>
          <p:cNvCxnSpPr>
            <a:stCxn id="31" idx="2"/>
          </p:cNvCxnSpPr>
          <p:nvPr/>
        </p:nvCxnSpPr>
        <p:spPr>
          <a:xfrm>
            <a:off x="3333847" y="6348700"/>
            <a:ext cx="0" cy="2479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8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41</a:t>
            </a:fld>
            <a:endParaRPr lang="en-US"/>
          </a:p>
        </p:txBody>
      </p:sp>
      <p:sp>
        <p:nvSpPr>
          <p:cNvPr id="4" name="Título 4"/>
          <p:cNvSpPr txBox="1">
            <a:spLocks/>
          </p:cNvSpPr>
          <p:nvPr/>
        </p:nvSpPr>
        <p:spPr>
          <a:xfrm>
            <a:off x="457200" y="155448"/>
            <a:ext cx="8229600" cy="125272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 cap="none" spc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Sedoanalgesia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Dirigida por Objetivos</a:t>
            </a:r>
            <a:endParaRPr lang="es-ES_tradn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echa izquierda y derecha 28"/>
          <p:cNvSpPr/>
          <p:nvPr/>
        </p:nvSpPr>
        <p:spPr>
          <a:xfrm>
            <a:off x="990600" y="1447800"/>
            <a:ext cx="7162800" cy="990600"/>
          </a:xfrm>
          <a:prstGeom prst="leftRightArrow">
            <a:avLst>
              <a:gd name="adj1" fmla="val 67094"/>
              <a:gd name="adj2" fmla="val 32906"/>
            </a:avLst>
          </a:prstGeom>
          <a:gradFill flip="none" rotWithShape="1">
            <a:gsLst>
              <a:gs pos="0">
                <a:srgbClr val="7E0000"/>
              </a:gs>
              <a:gs pos="100000">
                <a:srgbClr val="000046"/>
              </a:gs>
              <a:gs pos="40000">
                <a:schemeClr val="accent2">
                  <a:lumMod val="60000"/>
                  <a:lumOff val="4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/>
          </a:p>
        </p:txBody>
      </p:sp>
      <p:cxnSp>
        <p:nvCxnSpPr>
          <p:cNvPr id="6" name="Conector recto 29"/>
          <p:cNvCxnSpPr/>
          <p:nvPr/>
        </p:nvCxnSpPr>
        <p:spPr>
          <a:xfrm rot="16200000" flipH="1">
            <a:off x="2565112" y="1953728"/>
            <a:ext cx="66097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37"/>
          <p:cNvCxnSpPr/>
          <p:nvPr/>
        </p:nvCxnSpPr>
        <p:spPr>
          <a:xfrm rot="5400000">
            <a:off x="5918706" y="1953728"/>
            <a:ext cx="6609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44"/>
          <p:cNvSpPr txBox="1"/>
          <p:nvPr/>
        </p:nvSpPr>
        <p:spPr>
          <a:xfrm>
            <a:off x="3886200" y="1731012"/>
            <a:ext cx="152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 DE COMODIDAD</a:t>
            </a:r>
            <a:endParaRPr lang="es-ES_tradnl" sz="14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51"/>
          <p:cNvSpPr txBox="1"/>
          <p:nvPr/>
        </p:nvSpPr>
        <p:spPr>
          <a:xfrm>
            <a:off x="6248400" y="1791028"/>
            <a:ext cx="1828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s-ES_tradn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SOBRESEDACIÓN</a:t>
            </a:r>
            <a:endParaRPr lang="es-ES_tradn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52"/>
          <p:cNvSpPr txBox="1"/>
          <p:nvPr/>
        </p:nvSpPr>
        <p:spPr>
          <a:xfrm>
            <a:off x="1066800" y="1791028"/>
            <a:ext cx="1828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s-ES_tradn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SUBSEDACIÓN</a:t>
            </a:r>
            <a:endParaRPr lang="es-ES_tradnl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53"/>
          <p:cNvSpPr txBox="1"/>
          <p:nvPr/>
        </p:nvSpPr>
        <p:spPr>
          <a:xfrm>
            <a:off x="2895599" y="2392978"/>
            <a:ext cx="3354389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1">
                  <a:lumMod val="25000"/>
                  <a:lumOff val="75000"/>
                </a:schemeClr>
              </a:gs>
              <a:gs pos="15000">
                <a:schemeClr val="accent2">
                  <a:lumMod val="60000"/>
                  <a:lumOff val="40000"/>
                </a:schemeClr>
              </a:gs>
              <a:gs pos="85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OBJETIVO: </a:t>
            </a:r>
          </a:p>
          <a:p>
            <a:pPr algn="ctr"/>
            <a:r>
              <a:rPr lang="es-ES_tradnl" sz="1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Comodidad del Paciente</a:t>
            </a:r>
          </a:p>
        </p:txBody>
      </p:sp>
      <p:sp>
        <p:nvSpPr>
          <p:cNvPr id="12" name="CuadroTexto 54"/>
          <p:cNvSpPr txBox="1"/>
          <p:nvPr/>
        </p:nvSpPr>
        <p:spPr>
          <a:xfrm>
            <a:off x="685800" y="3676836"/>
            <a:ext cx="2000240" cy="430887"/>
          </a:xfrm>
          <a:prstGeom prst="rect">
            <a:avLst/>
          </a:prstGeom>
          <a:gradFill flip="none" rotWithShape="1">
            <a:gsLst>
              <a:gs pos="30000">
                <a:schemeClr val="accent2">
                  <a:lumMod val="40000"/>
                  <a:lumOff val="60000"/>
                </a:schemeClr>
              </a:gs>
              <a:gs pos="70000">
                <a:srgbClr val="000090"/>
              </a:gs>
            </a:gsLst>
            <a:lin ang="16200000" scaled="0"/>
            <a:tileRect/>
          </a:gradFill>
          <a:ln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DE LA: 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ANALGESIA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uadroTexto 55"/>
          <p:cNvSpPr txBox="1"/>
          <p:nvPr/>
        </p:nvSpPr>
        <p:spPr>
          <a:xfrm>
            <a:off x="2686040" y="3676836"/>
            <a:ext cx="1904996" cy="430887"/>
          </a:xfrm>
          <a:prstGeom prst="rect">
            <a:avLst/>
          </a:prstGeom>
          <a:gradFill flip="none" rotWithShape="1">
            <a:gsLst>
              <a:gs pos="30000">
                <a:schemeClr val="accent2">
                  <a:lumMod val="40000"/>
                  <a:lumOff val="60000"/>
                </a:schemeClr>
              </a:gs>
              <a:gs pos="70000">
                <a:srgbClr val="000090"/>
              </a:gs>
            </a:gsLst>
            <a:lin ang="16200000" scaled="0"/>
            <a:tileRect/>
          </a:gradFill>
          <a:ln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ÓPTIMA: 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SEDACIÓN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uadroTexto 56"/>
          <p:cNvSpPr txBox="1"/>
          <p:nvPr/>
        </p:nvSpPr>
        <p:spPr>
          <a:xfrm>
            <a:off x="4591036" y="3599892"/>
            <a:ext cx="1885964" cy="584775"/>
          </a:xfrm>
          <a:prstGeom prst="rect">
            <a:avLst/>
          </a:prstGeom>
          <a:gradFill flip="none" rotWithShape="1">
            <a:gsLst>
              <a:gs pos="30000">
                <a:schemeClr val="accent2">
                  <a:lumMod val="40000"/>
                  <a:lumOff val="60000"/>
                </a:schemeClr>
              </a:gs>
              <a:gs pos="70000">
                <a:srgbClr val="000090"/>
              </a:gs>
            </a:gsLst>
            <a:lin ang="16200000" scaled="0"/>
            <a:tileRect/>
          </a:gradFill>
          <a:ln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PREVENCIÓN Y MANEJO DEL: 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DELIRIUM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57"/>
          <p:cNvSpPr txBox="1"/>
          <p:nvPr/>
        </p:nvSpPr>
        <p:spPr>
          <a:xfrm>
            <a:off x="6477000" y="3676836"/>
            <a:ext cx="2057400" cy="430887"/>
          </a:xfrm>
          <a:prstGeom prst="rect">
            <a:avLst/>
          </a:prstGeom>
          <a:gradFill flip="none" rotWithShape="1">
            <a:gsLst>
              <a:gs pos="30000">
                <a:schemeClr val="accent2">
                  <a:lumMod val="40000"/>
                  <a:lumOff val="60000"/>
                </a:schemeClr>
              </a:gs>
              <a:gs pos="70000">
                <a:srgbClr val="000090"/>
              </a:gs>
            </a:gsLst>
            <a:lin ang="16200000" scaled="0"/>
            <a:tileRect/>
          </a:gradFill>
          <a:ln>
            <a:solidFill>
              <a:schemeClr val="tx1">
                <a:lumMod val="90000"/>
                <a:lumOff val="1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PREVENCIÓN Y MANEJO DEL: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DE ABSTINENCIA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brir llave 58"/>
          <p:cNvSpPr/>
          <p:nvPr/>
        </p:nvSpPr>
        <p:spPr>
          <a:xfrm rot="5400000">
            <a:off x="4381498" y="-571498"/>
            <a:ext cx="381003" cy="822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59"/>
          <p:cNvSpPr txBox="1"/>
          <p:nvPr/>
        </p:nvSpPr>
        <p:spPr>
          <a:xfrm>
            <a:off x="3671870" y="3063389"/>
            <a:ext cx="1905000" cy="276999"/>
          </a:xfrm>
          <a:prstGeom prst="rect">
            <a:avLst/>
          </a:prstGeom>
          <a:gradFill flip="none" rotWithShape="1">
            <a:gsLst>
              <a:gs pos="60000">
                <a:schemeClr val="accent2">
                  <a:lumMod val="40000"/>
                  <a:lumOff val="60000"/>
                </a:schemeClr>
              </a:gs>
              <a:gs pos="100000">
                <a:srgbClr val="000090"/>
              </a:gs>
            </a:gsLst>
            <a:lin ang="162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ESTRATEGIAS:</a:t>
            </a:r>
            <a:endParaRPr lang="es-ES_tradn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adroTexto 76"/>
          <p:cNvSpPr txBox="1"/>
          <p:nvPr/>
        </p:nvSpPr>
        <p:spPr>
          <a:xfrm>
            <a:off x="4038600" y="4313366"/>
            <a:ext cx="3048000" cy="646331"/>
          </a:xfrm>
          <a:prstGeom prst="rect">
            <a:avLst/>
          </a:prstGeom>
          <a:gradFill flip="none" rotWithShape="1">
            <a:gsLst>
              <a:gs pos="60000">
                <a:schemeClr val="accent2">
                  <a:lumMod val="40000"/>
                  <a:lumOff val="60000"/>
                </a:schemeClr>
              </a:gs>
              <a:gs pos="40000">
                <a:srgbClr val="000090"/>
              </a:gs>
            </a:gsLst>
            <a:lin ang="900000" scaled="0"/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MOVILIZACIÓN  </a:t>
            </a:r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TEMPRANA</a:t>
            </a:r>
          </a:p>
          <a:p>
            <a:pPr algn="ctr"/>
            <a:r>
              <a:rPr lang="es-ES_tradnl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RESPIRACIONES  </a:t>
            </a:r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ESPONTÁNEAS</a:t>
            </a:r>
          </a:p>
          <a:p>
            <a:pPr algn="ctr"/>
            <a:r>
              <a:rPr lang="es-ES_tradnl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SUEÑO  </a:t>
            </a:r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endParaRPr lang="es-ES_tradn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38 CuadroTexto"/>
          <p:cNvSpPr txBox="1"/>
          <p:nvPr/>
        </p:nvSpPr>
        <p:spPr>
          <a:xfrm>
            <a:off x="1512377" y="4484876"/>
            <a:ext cx="1290371" cy="276999"/>
          </a:xfrm>
          <a:prstGeom prst="rect">
            <a:avLst/>
          </a:prstGeom>
          <a:gradFill flip="none" rotWithShape="1">
            <a:gsLst>
              <a:gs pos="60000">
                <a:schemeClr val="accent2">
                  <a:lumMod val="40000"/>
                  <a:lumOff val="60000"/>
                </a:schemeClr>
              </a:gs>
              <a:gs pos="100000">
                <a:srgbClr val="000090"/>
              </a:gs>
            </a:gsLst>
            <a:lin ang="162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CO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</a:t>
            </a:r>
            <a:endParaRPr lang="es-CO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40 Conector recto de flecha"/>
          <p:cNvCxnSpPr/>
          <p:nvPr/>
        </p:nvCxnSpPr>
        <p:spPr>
          <a:xfrm>
            <a:off x="3017038" y="4624864"/>
            <a:ext cx="79296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38 CuadroTexto"/>
          <p:cNvSpPr txBox="1"/>
          <p:nvPr/>
        </p:nvSpPr>
        <p:spPr>
          <a:xfrm>
            <a:off x="3276601" y="5105400"/>
            <a:ext cx="2667000" cy="307777"/>
          </a:xfrm>
          <a:prstGeom prst="rect">
            <a:avLst/>
          </a:prstGeom>
          <a:gradFill flip="none" rotWithShape="1">
            <a:gsLst>
              <a:gs pos="60000">
                <a:schemeClr val="accent2">
                  <a:lumMod val="40000"/>
                  <a:lumOff val="60000"/>
                </a:schemeClr>
              </a:gs>
              <a:gs pos="100000">
                <a:srgbClr val="000090"/>
              </a:gs>
            </a:gsLst>
            <a:lin ang="16200000" scaled="0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CO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/ DESENLACE</a:t>
            </a:r>
            <a:endParaRPr lang="es-CO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80"/>
          <p:cNvSpPr/>
          <p:nvPr/>
        </p:nvSpPr>
        <p:spPr>
          <a:xfrm>
            <a:off x="685800" y="5665114"/>
            <a:ext cx="7848600" cy="917376"/>
          </a:xfrm>
          <a:prstGeom prst="roundRect">
            <a:avLst>
              <a:gd name="adj" fmla="val 40477"/>
            </a:avLst>
          </a:prstGeom>
          <a:gradFill flip="none" rotWithShape="1">
            <a:gsLst>
              <a:gs pos="85000">
                <a:schemeClr val="bg2">
                  <a:lumMod val="10000"/>
                </a:schemeClr>
              </a:gs>
              <a:gs pos="15000">
                <a:schemeClr val="tx1">
                  <a:lumMod val="90000"/>
                  <a:lumOff val="10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6200000" scaled="0"/>
            <a:tileRect/>
          </a:gradFill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>
              <a:solidFill>
                <a:srgbClr val="FFFF00"/>
              </a:solidFill>
            </a:endParaRPr>
          </a:p>
        </p:txBody>
      </p:sp>
      <p:cxnSp>
        <p:nvCxnSpPr>
          <p:cNvPr id="23" name="Conector recto 81"/>
          <p:cNvCxnSpPr>
            <a:stCxn id="21" idx="2"/>
            <a:endCxn id="22" idx="0"/>
          </p:cNvCxnSpPr>
          <p:nvPr/>
        </p:nvCxnSpPr>
        <p:spPr>
          <a:xfrm rot="5400000">
            <a:off x="4484133" y="5539145"/>
            <a:ext cx="25193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82"/>
          <p:cNvSpPr txBox="1"/>
          <p:nvPr/>
        </p:nvSpPr>
        <p:spPr>
          <a:xfrm>
            <a:off x="457200" y="5665113"/>
            <a:ext cx="215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</a:t>
            </a:r>
            <a:r>
              <a:rPr lang="es-ES_tradnl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SEGURIDAD</a:t>
            </a:r>
            <a:endParaRPr lang="es-ES_tradnl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uadroTexto 83"/>
          <p:cNvSpPr txBox="1"/>
          <p:nvPr/>
        </p:nvSpPr>
        <p:spPr>
          <a:xfrm>
            <a:off x="1650507" y="5817513"/>
            <a:ext cx="215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</a:t>
            </a:r>
            <a:r>
              <a:rPr lang="es-ES_tradnl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ESTANCIA</a:t>
            </a:r>
            <a:endParaRPr lang="es-ES_tradnl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uadroTexto 84"/>
          <p:cNvSpPr txBox="1"/>
          <p:nvPr/>
        </p:nvSpPr>
        <p:spPr>
          <a:xfrm>
            <a:off x="3250707" y="5969913"/>
            <a:ext cx="215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</a:t>
            </a:r>
            <a:r>
              <a:rPr lang="es-ES_tradnl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DÉFICIT COGNITIVO</a:t>
            </a:r>
            <a:endParaRPr lang="es-ES_tradnl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ángulo redondeado 85"/>
          <p:cNvSpPr/>
          <p:nvPr/>
        </p:nvSpPr>
        <p:spPr>
          <a:xfrm>
            <a:off x="914400" y="5665114"/>
            <a:ext cx="1219200" cy="304800"/>
          </a:xfrm>
          <a:prstGeom prst="round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28" name="CuadroTexto 86"/>
          <p:cNvSpPr txBox="1"/>
          <p:nvPr/>
        </p:nvSpPr>
        <p:spPr>
          <a:xfrm>
            <a:off x="5181600" y="6122313"/>
            <a:ext cx="215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</a:t>
            </a:r>
            <a:r>
              <a:rPr lang="es-ES_tradnl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MORBI-MORTALIDAD</a:t>
            </a:r>
            <a:endParaRPr lang="es-ES_tradnl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uadroTexto 87"/>
          <p:cNvSpPr txBox="1"/>
          <p:nvPr/>
        </p:nvSpPr>
        <p:spPr>
          <a:xfrm>
            <a:off x="6755907" y="6274713"/>
            <a:ext cx="215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</a:t>
            </a:r>
            <a:r>
              <a:rPr lang="es-ES_tradnl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COSTOS</a:t>
            </a:r>
            <a:endParaRPr lang="es-ES_tradnl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ángulo redondeado 88"/>
          <p:cNvSpPr/>
          <p:nvPr/>
        </p:nvSpPr>
        <p:spPr>
          <a:xfrm>
            <a:off x="2133600" y="5817514"/>
            <a:ext cx="1219200" cy="304800"/>
          </a:xfrm>
          <a:prstGeom prst="round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31" name="Rectángulo redondeado 89"/>
          <p:cNvSpPr/>
          <p:nvPr/>
        </p:nvSpPr>
        <p:spPr>
          <a:xfrm>
            <a:off x="7239000" y="6274713"/>
            <a:ext cx="1219200" cy="304800"/>
          </a:xfrm>
          <a:prstGeom prst="round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32" name="Rectángulo redondeado 90"/>
          <p:cNvSpPr/>
          <p:nvPr/>
        </p:nvSpPr>
        <p:spPr>
          <a:xfrm>
            <a:off x="5283693" y="6122312"/>
            <a:ext cx="1955307" cy="307777"/>
          </a:xfrm>
          <a:prstGeom prst="round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33" name="Rectángulo redondeado 91"/>
          <p:cNvSpPr/>
          <p:nvPr/>
        </p:nvSpPr>
        <p:spPr>
          <a:xfrm>
            <a:off x="3326907" y="5969913"/>
            <a:ext cx="1955307" cy="307777"/>
          </a:xfrm>
          <a:prstGeom prst="round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FF00"/>
              </a:solidFill>
            </a:endParaRPr>
          </a:p>
        </p:txBody>
      </p:sp>
      <p:sp>
        <p:nvSpPr>
          <p:cNvPr id="34" name="CuadroTexto 34"/>
          <p:cNvSpPr txBox="1"/>
          <p:nvPr/>
        </p:nvSpPr>
        <p:spPr>
          <a:xfrm>
            <a:off x="6248400" y="243393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s-ES_tradnl" sz="2000" dirty="0">
              <a:solidFill>
                <a:srgbClr val="008000"/>
              </a:solidFill>
            </a:endParaRPr>
          </a:p>
        </p:txBody>
      </p:sp>
      <p:sp>
        <p:nvSpPr>
          <p:cNvPr id="35" name="CuadroTexto 35"/>
          <p:cNvSpPr txBox="1"/>
          <p:nvPr/>
        </p:nvSpPr>
        <p:spPr>
          <a:xfrm>
            <a:off x="8534400" y="365313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s-ES_tradnl" sz="2000" dirty="0">
              <a:solidFill>
                <a:srgbClr val="008000"/>
              </a:solidFill>
            </a:endParaRPr>
          </a:p>
        </p:txBody>
      </p:sp>
      <p:sp>
        <p:nvSpPr>
          <p:cNvPr id="36" name="CuadroTexto 36"/>
          <p:cNvSpPr txBox="1"/>
          <p:nvPr/>
        </p:nvSpPr>
        <p:spPr>
          <a:xfrm>
            <a:off x="7086600" y="441513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s-ES_tradnl" sz="2000" dirty="0">
              <a:solidFill>
                <a:srgbClr val="008000"/>
              </a:solidFill>
            </a:endParaRPr>
          </a:p>
        </p:txBody>
      </p:sp>
      <p:sp>
        <p:nvSpPr>
          <p:cNvPr id="37" name="CuadroTexto 38"/>
          <p:cNvSpPr txBox="1"/>
          <p:nvPr/>
        </p:nvSpPr>
        <p:spPr>
          <a:xfrm>
            <a:off x="8458200" y="54057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s-ES_tradnl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42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64" y="838200"/>
            <a:ext cx="881524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9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714348" y="285728"/>
            <a:ext cx="7715304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“DOSIS DE INFUSIÓN ENDOVENOSA DE MIDAZOLAM Y NIVEL DE SEDACIÓN ALCANZADA SEGÚN LA ESCALA DE SEDACIÓN DE RAMSAY EN LOS PACIENTES EN VENTILACIÓN MECÁNICA DE CUIDADOS INTENSIVOS – HOSPITAL REBAGLIATI”</a:t>
            </a:r>
            <a:endParaRPr lang="es-E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57375"/>
            <a:ext cx="8886825" cy="44005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857224" y="285728"/>
            <a:ext cx="7715304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“DOSIS DE INFUSIÓN ENDOVENOSA DE MIDAZOLAM Y NIVEL DE SEDACIÓN ALCANZADA SEGÚN LA ESCALA DE SEDACIÓN DE RAMSAY EN LOS PACIENTES EN VENTILACIÓN MECÁNICA DE CUIDADOS INTENSIVOS – HOSPITAL REBAGLIATI”</a:t>
            </a:r>
            <a:endParaRPr lang="es-E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28813"/>
            <a:ext cx="8348663" cy="4000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1214414" y="285728"/>
            <a:ext cx="7715304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“DOSIS DE INFUSIÓN ENDOVENOSA DE MIDAZOLAM Y NIVEL DE SEDACIÓN ALCANZADA SEGÚN LA ESCALA DE SEDACIÓN DE RAMSAY EN LOS PACIENTES EN VENTILACIÓN MECÁNICA DE CUIDADOS INTENSIVOS – HOSPITAL REBAGLIATI”</a:t>
            </a:r>
            <a:endParaRPr lang="es-E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500188"/>
            <a:ext cx="66389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8 Grupo"/>
          <p:cNvGrpSpPr>
            <a:grpSpLocks/>
          </p:cNvGrpSpPr>
          <p:nvPr/>
        </p:nvGrpSpPr>
        <p:grpSpPr bwMode="auto">
          <a:xfrm>
            <a:off x="1571625" y="2714625"/>
            <a:ext cx="6786563" cy="3714750"/>
            <a:chOff x="1714480" y="2714620"/>
            <a:chExt cx="4367199" cy="1928826"/>
          </a:xfrm>
        </p:grpSpPr>
        <p:grpSp>
          <p:nvGrpSpPr>
            <p:cNvPr id="33799" name="6 Grupo"/>
            <p:cNvGrpSpPr>
              <a:grpSpLocks/>
            </p:cNvGrpSpPr>
            <p:nvPr/>
          </p:nvGrpSpPr>
          <p:grpSpPr bwMode="auto">
            <a:xfrm>
              <a:off x="1714480" y="2714620"/>
              <a:ext cx="4367199" cy="1928826"/>
              <a:chOff x="1714480" y="2714620"/>
              <a:chExt cx="4367199" cy="1928826"/>
            </a:xfrm>
          </p:grpSpPr>
          <p:pic>
            <p:nvPicPr>
              <p:cNvPr id="3380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05" b="23871"/>
              <a:stretch>
                <a:fillRect/>
              </a:stretch>
            </p:blipFill>
            <p:spPr bwMode="auto">
              <a:xfrm>
                <a:off x="3714744" y="2714620"/>
                <a:ext cx="2366935" cy="1928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80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230" b="23872"/>
              <a:stretch>
                <a:fillRect/>
              </a:stretch>
            </p:blipFill>
            <p:spPr bwMode="auto">
              <a:xfrm>
                <a:off x="1714480" y="2714620"/>
                <a:ext cx="2000264" cy="1928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00" name="7 Rectángulo"/>
            <p:cNvSpPr>
              <a:spLocks noChangeArrowheads="1"/>
            </p:cNvSpPr>
            <p:nvPr/>
          </p:nvSpPr>
          <p:spPr bwMode="auto">
            <a:xfrm>
              <a:off x="1714480" y="2714620"/>
              <a:ext cx="4357718" cy="1928826"/>
            </a:xfrm>
            <a:prstGeom prst="rect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2494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857224" y="285728"/>
            <a:ext cx="7715304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“DOSIS DE INFUSIÓN ENDOVENOSA DE MIDAZOLAM Y NIVEL DE SEDACIÓN ALCANZADA SEGÚN LA ESCALA DE SEDACIÓN DE RAMSAY EN LOS PACIENTES EN VENTILACIÓN MECÁNICA DE CUIDADOS INTENSIVOS – HOSPITAL REBAGLIATI”</a:t>
            </a:r>
            <a:endParaRPr lang="es-E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57313"/>
            <a:ext cx="7353300" cy="5210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38314"/>
            <a:ext cx="6781800" cy="466248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4600" y="350838"/>
            <a:ext cx="7620000" cy="715962"/>
          </a:xfrm>
        </p:spPr>
        <p:txBody>
          <a:bodyPr>
            <a:noAutofit/>
          </a:bodyPr>
          <a:lstStyle/>
          <a:p>
            <a:r>
              <a:rPr lang="en-US" sz="8000" dirty="0" smtClean="0"/>
              <a:t>¿</a:t>
            </a:r>
            <a:r>
              <a:rPr lang="en-US" sz="8000" dirty="0" err="1" smtClean="0"/>
              <a:t>Preguntas</a:t>
            </a:r>
            <a:r>
              <a:rPr lang="en-US" sz="8000" dirty="0" smtClean="0"/>
              <a:t>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714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87667" y="2133600"/>
            <a:ext cx="616867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MUCHAS</a:t>
            </a:r>
          </a:p>
          <a:p>
            <a:pPr algn="ctr"/>
            <a:r>
              <a:rPr lang="es-E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GRACIAS</a:t>
            </a:r>
            <a:endParaRPr lang="es-E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5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7800" y="350838"/>
            <a:ext cx="76200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PE" sz="3200" dirty="0" smtClean="0"/>
              <a:t>Agentes sedantes usados en la UCI</a:t>
            </a:r>
            <a:endParaRPr lang="es-PE" sz="32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b="1" smtClean="0"/>
              <a:t>5</a:t>
            </a:fld>
            <a:endParaRPr lang="en-US" b="1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35118496"/>
              </p:ext>
            </p:extLst>
          </p:nvPr>
        </p:nvGraphicFramePr>
        <p:xfrm>
          <a:off x="152400" y="990600"/>
          <a:ext cx="8915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1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7800" y="350838"/>
            <a:ext cx="7620000" cy="5635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PE" sz="2800" dirty="0" smtClean="0"/>
              <a:t>EFECTOS ADVERSOS DE LOS SEDANTES</a:t>
            </a:r>
            <a:endParaRPr lang="es-PE" sz="28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82131942"/>
              </p:ext>
            </p:extLst>
          </p:nvPr>
        </p:nvGraphicFramePr>
        <p:xfrm>
          <a:off x="152400" y="1066800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95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7</a:t>
            </a:fld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447800" y="350838"/>
            <a:ext cx="7620000" cy="5635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PE" sz="2800" dirty="0" smtClean="0"/>
              <a:t>SELECCIÓN DEL AGENTE SEDANTE</a:t>
            </a:r>
            <a:endParaRPr lang="es-PE" sz="28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08206327"/>
              </p:ext>
            </p:extLst>
          </p:nvPr>
        </p:nvGraphicFramePr>
        <p:xfrm>
          <a:off x="152400" y="1066800"/>
          <a:ext cx="883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49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03238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PE" sz="2000" dirty="0" smtClean="0"/>
              <a:t>MONITOREO DE LOS PACIENTES QUE RECIBEN SEDACIÓN</a:t>
            </a:r>
            <a:endParaRPr lang="es-PE" sz="2000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31299134"/>
              </p:ext>
            </p:extLst>
          </p:nvPr>
        </p:nvGraphicFramePr>
        <p:xfrm>
          <a:off x="76200" y="1143000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4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48736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s-PE" sz="1600" dirty="0" smtClean="0"/>
              <a:t>COMPARACIÓN DE LAS ESCALAS DE SEDACIÓN COMUNMENTE USADAS</a:t>
            </a:r>
            <a:endParaRPr lang="es-PE" sz="1600" dirty="0"/>
          </a:p>
        </p:txBody>
      </p:sp>
      <p:pic>
        <p:nvPicPr>
          <p:cNvPr id="9218" name="Picture 2" descr="http://www.anestesiar.org/WP/uploads/2012/03/GATIV-B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5" b="5970"/>
          <a:stretch/>
        </p:blipFill>
        <p:spPr bwMode="auto">
          <a:xfrm>
            <a:off x="335346" y="1371601"/>
            <a:ext cx="8586317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819400" y="914400"/>
            <a:ext cx="3810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BIS: ANÁLISIS BI-ESPECTRAL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0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erMedia.com - head outline with gears - animated slides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- head outline with gears - static slides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6207</TotalTime>
  <Words>2384</Words>
  <Application>Microsoft Office PowerPoint</Application>
  <PresentationFormat>Presentación en pantalla (4:3)</PresentationFormat>
  <Paragraphs>588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1" baseType="lpstr">
      <vt:lpstr>PresenterMedia.com - head outline with gears - animated slides</vt:lpstr>
      <vt:lpstr>PresenterMedia.com - head outline with gears - static slides</vt:lpstr>
      <vt:lpstr>Imagen de mapa de bits</vt:lpstr>
      <vt:lpstr>SEDACIÓN Y ANALGESIA EN UCI:</vt:lpstr>
      <vt:lpstr>Presentación de PowerPoint</vt:lpstr>
      <vt:lpstr>INDICACIONES PARA LA SEDACIÓN EN UCI</vt:lpstr>
      <vt:lpstr>Presentación de PowerPoint</vt:lpstr>
      <vt:lpstr>Agentes sedantes usados en la UCI</vt:lpstr>
      <vt:lpstr>EFECTOS ADVERSOS DE LOS SEDANTES</vt:lpstr>
      <vt:lpstr>SELECCIÓN DEL AGENTE SEDANTE</vt:lpstr>
      <vt:lpstr>MONITOREO DE LOS PACIENTES QUE RECIBEN SEDACIÓN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COMPARACIÓN DE LAS ESCALAS DE SEDACIÓN COMUNMENTE USADAS</vt:lpstr>
      <vt:lpstr>Presentación de PowerPoint</vt:lpstr>
      <vt:lpstr>Presentación de PowerPoint</vt:lpstr>
      <vt:lpstr>CORRELACIÓN ESCALAS DE SEDACIÓN CON EL BIS</vt:lpstr>
      <vt:lpstr>CORRELACIÓN ESCALAS DE SEDACIÓN CON EL BIS</vt:lpstr>
      <vt:lpstr>CORRELACIÓN ESCALAS DE SEDACIÓN CON EL BIS</vt:lpstr>
      <vt:lpstr>¿Por qué es importante usar el RASS?</vt:lpstr>
      <vt:lpstr>Presentación de PowerPoint</vt:lpstr>
      <vt:lpstr>MANEJO DE LA SEDACIÓN</vt:lpstr>
      <vt:lpstr>Presentación de PowerPoint</vt:lpstr>
      <vt:lpstr>Presentación de PowerPoint</vt:lpstr>
      <vt:lpstr>Ensayos de Despertar diario</vt:lpstr>
      <vt:lpstr>Ensayo de despertar diario junto con ensayos de respiración espontánea</vt:lpstr>
      <vt:lpstr>ALGORITMO PARA EL MANEJO DE LA SEDACIÓN EN UCI</vt:lpstr>
      <vt:lpstr>Presentación de PowerPoint</vt:lpstr>
      <vt:lpstr>Presentación de PowerPoint</vt:lpstr>
      <vt:lpstr>Presentación de PowerPoint</vt:lpstr>
      <vt:lpstr>ANALGÉSICOS OPIOIDES</vt:lpstr>
      <vt:lpstr>ESCALAS DE EVALUACIÓN DEL DOLOR</vt:lpstr>
      <vt:lpstr>ALGORITMO PARA EL MANEJO DE LA ANALGESIA EN UCI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¿Preguntas?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</dc:creator>
  <cp:lastModifiedBy>HOME</cp:lastModifiedBy>
  <cp:revision>384</cp:revision>
  <dcterms:created xsi:type="dcterms:W3CDTF">2010-01-22T14:46:37Z</dcterms:created>
  <dcterms:modified xsi:type="dcterms:W3CDTF">2015-02-11T17:17:31Z</dcterms:modified>
</cp:coreProperties>
</file>